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notesMasterIdLst>
    <p:notesMasterId r:id="rId23"/>
  </p:notesMasterIdLst>
  <p:sldIdLst>
    <p:sldId id="256" r:id="rId7"/>
    <p:sldId id="266" r:id="rId8"/>
    <p:sldId id="388" r:id="rId9"/>
    <p:sldId id="257" r:id="rId10"/>
    <p:sldId id="258" r:id="rId11"/>
    <p:sldId id="259" r:id="rId12"/>
    <p:sldId id="387" r:id="rId13"/>
    <p:sldId id="267" r:id="rId14"/>
    <p:sldId id="268" r:id="rId15"/>
    <p:sldId id="269" r:id="rId16"/>
    <p:sldId id="261" r:id="rId17"/>
    <p:sldId id="271" r:id="rId18"/>
    <p:sldId id="270" r:id="rId19"/>
    <p:sldId id="262" r:id="rId20"/>
    <p:sldId id="264" r:id="rId21"/>
    <p:sldId id="265" r:id="rId22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8C9E71-F82D-46D1-8C45-0D48593A3CB1}" v="37" dt="2021-05-31T18:37:11.8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4660"/>
  </p:normalViewPr>
  <p:slideViewPr>
    <p:cSldViewPr snapToGrid="0">
      <p:cViewPr varScale="1">
        <p:scale>
          <a:sx n="95" d="100"/>
          <a:sy n="95" d="100"/>
        </p:scale>
        <p:origin x="60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C7C921-4269-4800-958A-3253852F0A2F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F3FA3EC-E001-451F-9BC9-2F12EC3C73A3}">
      <dgm:prSet phldrT="[Texto]"/>
      <dgm:spPr/>
      <dgm:t>
        <a:bodyPr/>
        <a:lstStyle/>
        <a:p>
          <a:r>
            <a:rPr lang="pt-BR"/>
            <a:t> </a:t>
          </a:r>
        </a:p>
      </dgm:t>
    </dgm:pt>
    <dgm:pt modelId="{E2398892-D716-4591-BABC-1627EC5BCF36}" type="sibTrans" cxnId="{D44EAE7F-1EC5-4373-BF65-0F615F8238F7}">
      <dgm:prSet/>
      <dgm:spPr>
        <a:blipFill dpi="0" rotWithShape="1">
          <a:blip xmlns:r="http://schemas.openxmlformats.org/officeDocument/2006/relationships" r:embed="rId1"/>
          <a:srcRect/>
          <a:stretch>
            <a:fillRect l="-5000" r="-2000"/>
          </a:stretch>
        </a:blipFill>
        <a:ln>
          <a:solidFill>
            <a:srgbClr val="5F7BDB"/>
          </a:solidFill>
        </a:ln>
      </dgm:spPr>
      <dgm:t>
        <a:bodyPr/>
        <a:lstStyle/>
        <a:p>
          <a:endParaRPr lang="pt-BR"/>
        </a:p>
      </dgm:t>
    </dgm:pt>
    <dgm:pt modelId="{E2277C37-93B0-41AE-947E-C237396E8B1A}" type="parTrans" cxnId="{D44EAE7F-1EC5-4373-BF65-0F615F8238F7}">
      <dgm:prSet/>
      <dgm:spPr/>
      <dgm:t>
        <a:bodyPr/>
        <a:lstStyle/>
        <a:p>
          <a:endParaRPr lang="pt-BR"/>
        </a:p>
      </dgm:t>
    </dgm:pt>
    <dgm:pt modelId="{E4FAEAD6-5192-4A6F-8087-1DFA2785C25C}" type="pres">
      <dgm:prSet presAssocID="{DDC7C921-4269-4800-958A-3253852F0A2F}" presName="Name0" presStyleCnt="0">
        <dgm:presLayoutVars>
          <dgm:chMax val="7"/>
          <dgm:chPref val="7"/>
          <dgm:dir/>
        </dgm:presLayoutVars>
      </dgm:prSet>
      <dgm:spPr/>
    </dgm:pt>
    <dgm:pt modelId="{098C9BB7-0FC8-4ABC-A3CA-0ECEA2FEE7E9}" type="pres">
      <dgm:prSet presAssocID="{DDC7C921-4269-4800-958A-3253852F0A2F}" presName="Name1" presStyleCnt="0"/>
      <dgm:spPr/>
    </dgm:pt>
    <dgm:pt modelId="{A19DE4C9-EF8B-4072-A66F-D7797343F54E}" type="pres">
      <dgm:prSet presAssocID="{E2398892-D716-4591-BABC-1627EC5BCF36}" presName="picture_1" presStyleCnt="0"/>
      <dgm:spPr/>
    </dgm:pt>
    <dgm:pt modelId="{E0362B69-D1F9-4A78-B22E-B7995A51B1A7}" type="pres">
      <dgm:prSet presAssocID="{E2398892-D716-4591-BABC-1627EC5BCF36}" presName="pictureRepeatNode" presStyleLbl="alignImgPlace1" presStyleIdx="0" presStyleCnt="1" custScaleX="114940" custScaleY="86135" custLinFactNeighborX="42530" custLinFactNeighborY="10260"/>
      <dgm:spPr/>
    </dgm:pt>
    <dgm:pt modelId="{6800488A-ABDF-423B-B912-ABAB078B5E8D}" type="pres">
      <dgm:prSet presAssocID="{8F3FA3EC-E001-451F-9BC9-2F12EC3C73A3}" presName="text_1" presStyleLbl="node1" presStyleIdx="0" presStyleCnt="0" custLinFactNeighborX="8652" custLinFactNeighborY="-51231">
        <dgm:presLayoutVars>
          <dgm:bulletEnabled val="1"/>
        </dgm:presLayoutVars>
      </dgm:prSet>
      <dgm:spPr/>
    </dgm:pt>
  </dgm:ptLst>
  <dgm:cxnLst>
    <dgm:cxn modelId="{BEB4CA62-5A23-4498-B1C5-CE81FADAD503}" type="presOf" srcId="{DDC7C921-4269-4800-958A-3253852F0A2F}" destId="{E4FAEAD6-5192-4A6F-8087-1DFA2785C25C}" srcOrd="0" destOrd="0" presId="urn:microsoft.com/office/officeart/2008/layout/CircularPictureCallout"/>
    <dgm:cxn modelId="{D44EAE7F-1EC5-4373-BF65-0F615F8238F7}" srcId="{DDC7C921-4269-4800-958A-3253852F0A2F}" destId="{8F3FA3EC-E001-451F-9BC9-2F12EC3C73A3}" srcOrd="0" destOrd="0" parTransId="{E2277C37-93B0-41AE-947E-C237396E8B1A}" sibTransId="{E2398892-D716-4591-BABC-1627EC5BCF36}"/>
    <dgm:cxn modelId="{836009B2-CDB4-4059-882D-6BEFD719348F}" type="presOf" srcId="{8F3FA3EC-E001-451F-9BC9-2F12EC3C73A3}" destId="{6800488A-ABDF-423B-B912-ABAB078B5E8D}" srcOrd="0" destOrd="0" presId="urn:microsoft.com/office/officeart/2008/layout/CircularPictureCallout"/>
    <dgm:cxn modelId="{F0EE18E6-7418-472B-B723-F11A9CA50E79}" type="presOf" srcId="{E2398892-D716-4591-BABC-1627EC5BCF36}" destId="{E0362B69-D1F9-4A78-B22E-B7995A51B1A7}" srcOrd="0" destOrd="0" presId="urn:microsoft.com/office/officeart/2008/layout/CircularPictureCallout"/>
    <dgm:cxn modelId="{2BB06ABC-DDF5-46C5-B30B-54FB441BF1B8}" type="presParOf" srcId="{E4FAEAD6-5192-4A6F-8087-1DFA2785C25C}" destId="{098C9BB7-0FC8-4ABC-A3CA-0ECEA2FEE7E9}" srcOrd="0" destOrd="0" presId="urn:microsoft.com/office/officeart/2008/layout/CircularPictureCallout"/>
    <dgm:cxn modelId="{7311602F-E02E-48CC-9AC3-F538A90ADC43}" type="presParOf" srcId="{098C9BB7-0FC8-4ABC-A3CA-0ECEA2FEE7E9}" destId="{A19DE4C9-EF8B-4072-A66F-D7797343F54E}" srcOrd="0" destOrd="0" presId="urn:microsoft.com/office/officeart/2008/layout/CircularPictureCallout"/>
    <dgm:cxn modelId="{F7F06651-0DD9-495D-9CF2-E08BFC3A82A1}" type="presParOf" srcId="{A19DE4C9-EF8B-4072-A66F-D7797343F54E}" destId="{E0362B69-D1F9-4A78-B22E-B7995A51B1A7}" srcOrd="0" destOrd="0" presId="urn:microsoft.com/office/officeart/2008/layout/CircularPictureCallout"/>
    <dgm:cxn modelId="{5C42AE11-5DE0-47A1-92EA-D76FACFBB2BB}" type="presParOf" srcId="{098C9BB7-0FC8-4ABC-A3CA-0ECEA2FEE7E9}" destId="{6800488A-ABDF-423B-B912-ABAB078B5E8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362B69-D1F9-4A78-B22E-B7995A51B1A7}">
      <dsp:nvSpPr>
        <dsp:cNvPr id="0" name=""/>
        <dsp:cNvSpPr/>
      </dsp:nvSpPr>
      <dsp:spPr>
        <a:xfrm>
          <a:off x="2748288" y="1024389"/>
          <a:ext cx="3713711" cy="2783021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5000" r="-2000"/>
          </a:stretch>
        </a:blipFill>
        <a:ln w="25400" cap="flat" cmpd="sng" algn="ctr">
          <a:solidFill>
            <a:srgbClr val="5F7BDB"/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0488A-ABDF-423B-B912-ABAB078B5E8D}">
      <dsp:nvSpPr>
        <dsp:cNvPr id="0" name=""/>
        <dsp:cNvSpPr/>
      </dsp:nvSpPr>
      <dsp:spPr>
        <a:xfrm>
          <a:off x="2375989" y="1638320"/>
          <a:ext cx="2067840" cy="1066230"/>
        </a:xfrm>
        <a:prstGeom prst="rect">
          <a:avLst/>
        </a:prstGeom>
        <a:noFill/>
        <a:ln w="25400" cap="flat" cmpd="sng" algn="ctr">
          <a:noFill/>
          <a:prstDash val="solid"/>
          <a:miter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/>
            <a:t> </a:t>
          </a:r>
        </a:p>
      </dsp:txBody>
      <dsp:txXfrm>
        <a:off x="2375989" y="1638320"/>
        <a:ext cx="2067840" cy="10662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DCE9B92-E990-432D-AD31-F71B6603C0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D8478FD-A4CE-43D2-A246-3DB87BB8FB9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B5D6F-D71A-4BC3-9722-C6D05EF870B5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id="{25574818-2147-4365-8090-EAFE5482EE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id="{D6C614A7-E357-44FB-A1ED-BD8B9BE0BC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7326B5-A3C2-470F-BD33-F6AC2F294A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6EF6F54-2038-443A-9402-1850391A85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42ED5-D7AF-497E-8F3D-EEC10827C37C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6A935-14D1-49B4-895B-7508779B595E}" type="datetimeFigureOut">
              <a:rPr lang="pt-BR" smtClean="0"/>
              <a:t>31/05/2021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BCD5-F637-4B1E-89B1-C38DCCB2E1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421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A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576000"/>
            <a:ext cx="4683240" cy="244404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/>
            <a:r>
              <a:rPr lang="pt-BR" sz="7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53" name="Group 2"/>
          <p:cNvGrpSpPr/>
          <p:nvPr/>
        </p:nvGrpSpPr>
        <p:grpSpPr>
          <a:xfrm>
            <a:off x="7968600" y="329760"/>
            <a:ext cx="784800" cy="879840"/>
            <a:chOff x="7968600" y="329760"/>
            <a:chExt cx="784800" cy="879840"/>
          </a:xfrm>
        </p:grpSpPr>
        <p:sp>
          <p:nvSpPr>
            <p:cNvPr id="2" name="CustomShape 3"/>
            <p:cNvSpPr/>
            <p:nvPr/>
          </p:nvSpPr>
          <p:spPr>
            <a:xfrm>
              <a:off x="8642160" y="329760"/>
              <a:ext cx="92160" cy="806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8402400" y="930240"/>
              <a:ext cx="109080" cy="8208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8417880" y="530280"/>
              <a:ext cx="109440" cy="806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8642160" y="528840"/>
              <a:ext cx="111240" cy="8208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8417880" y="73080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8642160" y="730800"/>
              <a:ext cx="106560" cy="806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8193240" y="930240"/>
              <a:ext cx="93960" cy="806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8193240" y="112932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8417880" y="112932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8417880" y="32976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8193240" y="329760"/>
              <a:ext cx="93960" cy="806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8193240" y="53028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8193240" y="730800"/>
              <a:ext cx="93960" cy="806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7968600" y="930240"/>
              <a:ext cx="93960" cy="806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7968600" y="112932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7968600" y="32976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7968600" y="53028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7968600" y="730800"/>
              <a:ext cx="92160" cy="806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0" name="Group 21"/>
          <p:cNvGrpSpPr/>
          <p:nvPr/>
        </p:nvGrpSpPr>
        <p:grpSpPr>
          <a:xfrm>
            <a:off x="3679560" y="4151160"/>
            <a:ext cx="1016640" cy="1105200"/>
            <a:chOff x="3679560" y="4151160"/>
            <a:chExt cx="1016640" cy="1105200"/>
          </a:xfrm>
        </p:grpSpPr>
        <p:sp>
          <p:nvSpPr>
            <p:cNvPr id="21" name="CustomShape 22"/>
            <p:cNvSpPr/>
            <p:nvPr/>
          </p:nvSpPr>
          <p:spPr>
            <a:xfrm rot="13622400">
              <a:off x="4001400" y="4280400"/>
              <a:ext cx="590040" cy="54252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CustomShape 23"/>
            <p:cNvSpPr/>
            <p:nvPr/>
          </p:nvSpPr>
          <p:spPr>
            <a:xfrm rot="13622400">
              <a:off x="3765960" y="4567680"/>
              <a:ext cx="668880" cy="52776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5F7BD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3" name="Group 24"/>
          <p:cNvGrpSpPr/>
          <p:nvPr/>
        </p:nvGrpSpPr>
        <p:grpSpPr>
          <a:xfrm>
            <a:off x="155880" y="-152640"/>
            <a:ext cx="1118160" cy="884880"/>
            <a:chOff x="155880" y="-152640"/>
            <a:chExt cx="1118160" cy="884880"/>
          </a:xfrm>
        </p:grpSpPr>
        <p:sp>
          <p:nvSpPr>
            <p:cNvPr id="24" name="CustomShape 25"/>
            <p:cNvSpPr/>
            <p:nvPr/>
          </p:nvSpPr>
          <p:spPr>
            <a:xfrm rot="5400000" flipV="1">
              <a:off x="154800" y="6069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26"/>
            <p:cNvSpPr/>
            <p:nvPr/>
          </p:nvSpPr>
          <p:spPr>
            <a:xfrm rot="5400000" flipV="1">
              <a:off x="909000" y="34596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CustomShape 27"/>
            <p:cNvSpPr/>
            <p:nvPr/>
          </p:nvSpPr>
          <p:spPr>
            <a:xfrm rot="5400000" flipV="1">
              <a:off x="399960" y="36360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CustomShape 28"/>
            <p:cNvSpPr/>
            <p:nvPr/>
          </p:nvSpPr>
          <p:spPr>
            <a:xfrm rot="5400000" flipV="1">
              <a:off x="398520" y="61740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29"/>
            <p:cNvSpPr/>
            <p:nvPr/>
          </p:nvSpPr>
          <p:spPr>
            <a:xfrm rot="5400000" flipV="1">
              <a:off x="664560" y="3538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CustomShape 30"/>
            <p:cNvSpPr/>
            <p:nvPr/>
          </p:nvSpPr>
          <p:spPr>
            <a:xfrm rot="5400000" flipV="1">
              <a:off x="656640" y="61524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CustomShape 31"/>
            <p:cNvSpPr/>
            <p:nvPr/>
          </p:nvSpPr>
          <p:spPr>
            <a:xfrm rot="5400000" flipV="1">
              <a:off x="916920" y="1026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CustomShape 32"/>
            <p:cNvSpPr/>
            <p:nvPr/>
          </p:nvSpPr>
          <p:spPr>
            <a:xfrm rot="5400000" flipV="1">
              <a:off x="1170720" y="100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CustomShape 33"/>
            <p:cNvSpPr/>
            <p:nvPr/>
          </p:nvSpPr>
          <p:spPr>
            <a:xfrm rot="5400000" flipV="1">
              <a:off x="1170720" y="3538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34"/>
            <p:cNvSpPr/>
            <p:nvPr/>
          </p:nvSpPr>
          <p:spPr>
            <a:xfrm rot="5400000" flipV="1">
              <a:off x="154800" y="3538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CustomShape 35"/>
            <p:cNvSpPr/>
            <p:nvPr/>
          </p:nvSpPr>
          <p:spPr>
            <a:xfrm rot="5400000" flipV="1">
              <a:off x="154080" y="1026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CustomShape 36"/>
            <p:cNvSpPr/>
            <p:nvPr/>
          </p:nvSpPr>
          <p:spPr>
            <a:xfrm rot="5400000" flipV="1">
              <a:off x="409680" y="100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" name="CustomShape 37"/>
            <p:cNvSpPr/>
            <p:nvPr/>
          </p:nvSpPr>
          <p:spPr>
            <a:xfrm rot="5400000" flipV="1">
              <a:off x="663840" y="1026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" name="CustomShape 38"/>
            <p:cNvSpPr/>
            <p:nvPr/>
          </p:nvSpPr>
          <p:spPr>
            <a:xfrm rot="5400000" flipV="1">
              <a:off x="916920" y="-15048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CustomShape 39"/>
            <p:cNvSpPr/>
            <p:nvPr/>
          </p:nvSpPr>
          <p:spPr>
            <a:xfrm rot="5400000" flipV="1">
              <a:off x="1170720" y="-151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" name="CustomShape 40"/>
            <p:cNvSpPr/>
            <p:nvPr/>
          </p:nvSpPr>
          <p:spPr>
            <a:xfrm rot="5400000" flipV="1">
              <a:off x="154800" y="-151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CustomShape 41"/>
            <p:cNvSpPr/>
            <p:nvPr/>
          </p:nvSpPr>
          <p:spPr>
            <a:xfrm rot="5400000" flipV="1">
              <a:off x="409680" y="-151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CustomShape 42"/>
            <p:cNvSpPr/>
            <p:nvPr/>
          </p:nvSpPr>
          <p:spPr>
            <a:xfrm rot="5400000" flipV="1">
              <a:off x="664560" y="-151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2" name="Group 43"/>
          <p:cNvGrpSpPr/>
          <p:nvPr/>
        </p:nvGrpSpPr>
        <p:grpSpPr>
          <a:xfrm>
            <a:off x="360" y="2944080"/>
            <a:ext cx="1037880" cy="490320"/>
            <a:chOff x="360" y="2944080"/>
            <a:chExt cx="1037880" cy="490320"/>
          </a:xfrm>
        </p:grpSpPr>
        <p:sp>
          <p:nvSpPr>
            <p:cNvPr id="43" name="CustomShape 44"/>
            <p:cNvSpPr/>
            <p:nvPr/>
          </p:nvSpPr>
          <p:spPr>
            <a:xfrm rot="5400000">
              <a:off x="434880" y="250956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CustomShape 45"/>
            <p:cNvSpPr/>
            <p:nvPr/>
          </p:nvSpPr>
          <p:spPr>
            <a:xfrm rot="5400000">
              <a:off x="437040" y="283320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5" name="Group 46"/>
          <p:cNvGrpSpPr/>
          <p:nvPr/>
        </p:nvGrpSpPr>
        <p:grpSpPr>
          <a:xfrm>
            <a:off x="6919200" y="360"/>
            <a:ext cx="1008000" cy="1091880"/>
            <a:chOff x="6919200" y="360"/>
            <a:chExt cx="1008000" cy="1091880"/>
          </a:xfrm>
        </p:grpSpPr>
        <p:sp>
          <p:nvSpPr>
            <p:cNvPr id="46" name="CustomShape 47"/>
            <p:cNvSpPr/>
            <p:nvPr/>
          </p:nvSpPr>
          <p:spPr>
            <a:xfrm rot="13622400">
              <a:off x="7247160" y="122400"/>
              <a:ext cx="571320" cy="54540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CustomShape 48"/>
            <p:cNvSpPr/>
            <p:nvPr/>
          </p:nvSpPr>
          <p:spPr>
            <a:xfrm rot="13622400">
              <a:off x="7009920" y="408960"/>
              <a:ext cx="647640" cy="5306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5F7BD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8" name="Group 49"/>
          <p:cNvGrpSpPr/>
          <p:nvPr/>
        </p:nvGrpSpPr>
        <p:grpSpPr>
          <a:xfrm>
            <a:off x="8625240" y="829800"/>
            <a:ext cx="442080" cy="926640"/>
            <a:chOff x="8625240" y="829800"/>
            <a:chExt cx="442080" cy="926640"/>
          </a:xfrm>
        </p:grpSpPr>
        <p:sp>
          <p:nvSpPr>
            <p:cNvPr id="49" name="CustomShape 50"/>
            <p:cNvSpPr/>
            <p:nvPr/>
          </p:nvSpPr>
          <p:spPr>
            <a:xfrm>
              <a:off x="8625240" y="830880"/>
              <a:ext cx="150840" cy="92556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51"/>
            <p:cNvSpPr/>
            <p:nvPr/>
          </p:nvSpPr>
          <p:spPr>
            <a:xfrm>
              <a:off x="8918280" y="829800"/>
              <a:ext cx="149040" cy="92628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1" name="PlaceHolder 5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7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20000" y="326880"/>
            <a:ext cx="7703640" cy="93600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/>
            <a:r>
              <a:rPr lang="pt-BR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89" name="Group 2"/>
          <p:cNvGrpSpPr/>
          <p:nvPr/>
        </p:nvGrpSpPr>
        <p:grpSpPr>
          <a:xfrm>
            <a:off x="229320" y="-222480"/>
            <a:ext cx="490320" cy="1038240"/>
            <a:chOff x="229320" y="-222480"/>
            <a:chExt cx="490320" cy="1038240"/>
          </a:xfrm>
        </p:grpSpPr>
        <p:sp>
          <p:nvSpPr>
            <p:cNvPr id="90" name="CustomShape 3"/>
            <p:cNvSpPr/>
            <p:nvPr/>
          </p:nvSpPr>
          <p:spPr>
            <a:xfrm>
              <a:off x="229320" y="-22068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CustomShape 4"/>
            <p:cNvSpPr/>
            <p:nvPr/>
          </p:nvSpPr>
          <p:spPr>
            <a:xfrm>
              <a:off x="554400" y="-22248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92" name="Group 5"/>
          <p:cNvGrpSpPr/>
          <p:nvPr/>
        </p:nvGrpSpPr>
        <p:grpSpPr>
          <a:xfrm>
            <a:off x="-217440" y="3927240"/>
            <a:ext cx="884880" cy="1118520"/>
            <a:chOff x="-217440" y="3927240"/>
            <a:chExt cx="884880" cy="1118520"/>
          </a:xfrm>
        </p:grpSpPr>
        <p:sp>
          <p:nvSpPr>
            <p:cNvPr id="93" name="CustomShape 6"/>
            <p:cNvSpPr/>
            <p:nvPr/>
          </p:nvSpPr>
          <p:spPr>
            <a:xfrm flipV="1">
              <a:off x="542160" y="4943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CustomShape 7"/>
            <p:cNvSpPr/>
            <p:nvPr/>
          </p:nvSpPr>
          <p:spPr>
            <a:xfrm flipV="1">
              <a:off x="271800" y="41778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CustomShape 8"/>
            <p:cNvSpPr/>
            <p:nvPr/>
          </p:nvSpPr>
          <p:spPr>
            <a:xfrm flipV="1">
              <a:off x="289080" y="468864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CustomShape 9"/>
            <p:cNvSpPr/>
            <p:nvPr/>
          </p:nvSpPr>
          <p:spPr>
            <a:xfrm flipV="1">
              <a:off x="542160" y="468864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" name="CustomShape 10"/>
            <p:cNvSpPr/>
            <p:nvPr/>
          </p:nvSpPr>
          <p:spPr>
            <a:xfrm flipV="1">
              <a:off x="289080" y="44337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" name="CustomShape 11"/>
            <p:cNvSpPr/>
            <p:nvPr/>
          </p:nvSpPr>
          <p:spPr>
            <a:xfrm flipV="1">
              <a:off x="542160" y="443376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" name="CustomShape 12"/>
            <p:cNvSpPr/>
            <p:nvPr/>
          </p:nvSpPr>
          <p:spPr>
            <a:xfrm flipV="1">
              <a:off x="36000" y="4180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" name="CustomShape 13"/>
            <p:cNvSpPr/>
            <p:nvPr/>
          </p:nvSpPr>
          <p:spPr>
            <a:xfrm flipV="1">
              <a:off x="3600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" name="CustomShape 14"/>
            <p:cNvSpPr/>
            <p:nvPr/>
          </p:nvSpPr>
          <p:spPr>
            <a:xfrm flipV="1">
              <a:off x="28908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" name="CustomShape 15"/>
            <p:cNvSpPr/>
            <p:nvPr/>
          </p:nvSpPr>
          <p:spPr>
            <a:xfrm flipV="1">
              <a:off x="289080" y="4943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" name="CustomShape 16"/>
            <p:cNvSpPr/>
            <p:nvPr/>
          </p:nvSpPr>
          <p:spPr>
            <a:xfrm flipV="1">
              <a:off x="36000" y="49431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" name="CustomShape 17"/>
            <p:cNvSpPr/>
            <p:nvPr/>
          </p:nvSpPr>
          <p:spPr>
            <a:xfrm flipV="1">
              <a:off x="36000" y="4688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" name="CustomShape 18"/>
            <p:cNvSpPr/>
            <p:nvPr/>
          </p:nvSpPr>
          <p:spPr>
            <a:xfrm flipV="1">
              <a:off x="36000" y="44337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" name="CustomShape 19"/>
            <p:cNvSpPr/>
            <p:nvPr/>
          </p:nvSpPr>
          <p:spPr>
            <a:xfrm flipV="1">
              <a:off x="-217080" y="4180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" name="CustomShape 20"/>
            <p:cNvSpPr/>
            <p:nvPr/>
          </p:nvSpPr>
          <p:spPr>
            <a:xfrm flipV="1">
              <a:off x="-21708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" name="CustomShape 21"/>
            <p:cNvSpPr/>
            <p:nvPr/>
          </p:nvSpPr>
          <p:spPr>
            <a:xfrm flipV="1">
              <a:off x="-217080" y="4943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" name="CustomShape 22"/>
            <p:cNvSpPr/>
            <p:nvPr/>
          </p:nvSpPr>
          <p:spPr>
            <a:xfrm flipV="1">
              <a:off x="-217080" y="4688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" name="CustomShape 23"/>
            <p:cNvSpPr/>
            <p:nvPr/>
          </p:nvSpPr>
          <p:spPr>
            <a:xfrm flipV="1">
              <a:off x="-217080" y="44337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11" name="Group 24"/>
          <p:cNvGrpSpPr/>
          <p:nvPr/>
        </p:nvGrpSpPr>
        <p:grpSpPr>
          <a:xfrm>
            <a:off x="-495720" y="1432440"/>
            <a:ext cx="1359000" cy="1247040"/>
            <a:chOff x="-495720" y="1432440"/>
            <a:chExt cx="1359000" cy="1247040"/>
          </a:xfrm>
        </p:grpSpPr>
        <p:sp>
          <p:nvSpPr>
            <p:cNvPr id="112" name="CustomShape 25"/>
            <p:cNvSpPr/>
            <p:nvPr/>
          </p:nvSpPr>
          <p:spPr>
            <a:xfrm rot="18477600">
              <a:off x="-2160" y="181440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" name="CustomShape 26"/>
            <p:cNvSpPr/>
            <p:nvPr/>
          </p:nvSpPr>
          <p:spPr>
            <a:xfrm rot="18477600">
              <a:off x="-376920" y="1620000"/>
              <a:ext cx="81720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14" name="Group 27"/>
          <p:cNvGrpSpPr/>
          <p:nvPr/>
        </p:nvGrpSpPr>
        <p:grpSpPr>
          <a:xfrm>
            <a:off x="8502480" y="84960"/>
            <a:ext cx="1137600" cy="1786680"/>
            <a:chOff x="8502480" y="84960"/>
            <a:chExt cx="1137600" cy="1786680"/>
          </a:xfrm>
        </p:grpSpPr>
        <p:sp>
          <p:nvSpPr>
            <p:cNvPr id="115" name="CustomShape 28"/>
            <p:cNvSpPr/>
            <p:nvPr/>
          </p:nvSpPr>
          <p:spPr>
            <a:xfrm rot="18431400">
              <a:off x="8944560" y="222840"/>
              <a:ext cx="252360" cy="31680"/>
            </a:xfrm>
            <a:custGeom>
              <a:avLst/>
              <a:gdLst/>
              <a:ahLst/>
              <a:cxnLst/>
              <a:rect l="l" t="t" r="r" b="b"/>
              <a:pathLst>
                <a:path w="41587" h="5249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" name="CustomShape 29"/>
            <p:cNvSpPr/>
            <p:nvPr/>
          </p:nvSpPr>
          <p:spPr>
            <a:xfrm rot="18431400">
              <a:off x="8908560" y="196560"/>
              <a:ext cx="323280" cy="86040"/>
            </a:xfrm>
            <a:custGeom>
              <a:avLst/>
              <a:gdLst/>
              <a:ahLst/>
              <a:cxn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" name="CustomShape 30"/>
            <p:cNvSpPr/>
            <p:nvPr/>
          </p:nvSpPr>
          <p:spPr>
            <a:xfrm rot="18431400">
              <a:off x="8594640" y="498960"/>
              <a:ext cx="159120" cy="195840"/>
            </a:xfrm>
            <a:custGeom>
              <a:avLst/>
              <a:gdLst/>
              <a:ahLst/>
              <a:cxnLst/>
              <a:rect l="l" t="t" r="r" b="b"/>
              <a:pathLst>
                <a:path w="26245" h="32301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" name="CustomShape 31"/>
            <p:cNvSpPr/>
            <p:nvPr/>
          </p:nvSpPr>
          <p:spPr>
            <a:xfrm rot="18431400">
              <a:off x="8558280" y="468000"/>
              <a:ext cx="233280" cy="255960"/>
            </a:xfrm>
            <a:custGeom>
              <a:avLst/>
              <a:gdLst/>
              <a:ahLst/>
              <a:cxnLst/>
              <a:rect l="l" t="t" r="r" b="b"/>
              <a:pathLst>
                <a:path w="38453" h="4220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" name="CustomShape 32"/>
            <p:cNvSpPr/>
            <p:nvPr/>
          </p:nvSpPr>
          <p:spPr>
            <a:xfrm rot="18431400">
              <a:off x="8858880" y="892800"/>
              <a:ext cx="252360" cy="33840"/>
            </a:xfrm>
            <a:custGeom>
              <a:avLst/>
              <a:gdLst/>
              <a:ahLst/>
              <a:cxnLst/>
              <a:rect l="l" t="t" r="r" b="b"/>
              <a:pathLst>
                <a:path w="41588" h="5654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" name="CustomShape 33"/>
            <p:cNvSpPr/>
            <p:nvPr/>
          </p:nvSpPr>
          <p:spPr>
            <a:xfrm rot="18431400">
              <a:off x="8825400" y="867240"/>
              <a:ext cx="320760" cy="8604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" name="CustomShape 34"/>
            <p:cNvSpPr/>
            <p:nvPr/>
          </p:nvSpPr>
          <p:spPr>
            <a:xfrm rot="18431400">
              <a:off x="9387360" y="945720"/>
              <a:ext cx="161640" cy="195840"/>
            </a:xfrm>
            <a:custGeom>
              <a:avLst/>
              <a:gdLst/>
              <a:ahLst/>
              <a:cxnLst/>
              <a:rect l="l" t="t" r="r" b="b"/>
              <a:pathLst>
                <a:path w="26649" h="32302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CustomShape 35"/>
            <p:cNvSpPr/>
            <p:nvPr/>
          </p:nvSpPr>
          <p:spPr>
            <a:xfrm rot="18431400">
              <a:off x="9351000" y="917280"/>
              <a:ext cx="234360" cy="25344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" name="CustomShape 36"/>
            <p:cNvSpPr/>
            <p:nvPr/>
          </p:nvSpPr>
          <p:spPr>
            <a:xfrm rot="18431400">
              <a:off x="8984880" y="1605240"/>
              <a:ext cx="161640" cy="193320"/>
            </a:xfrm>
            <a:custGeom>
              <a:avLst/>
              <a:gdLst/>
              <a:ahLst/>
              <a:cxnLst/>
              <a:rect l="l" t="t" r="r" b="b"/>
              <a:pathLst>
                <a:path w="26649" h="31898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" name="CustomShape 37"/>
            <p:cNvSpPr/>
            <p:nvPr/>
          </p:nvSpPr>
          <p:spPr>
            <a:xfrm rot="18431400">
              <a:off x="8948520" y="1576800"/>
              <a:ext cx="234360" cy="250920"/>
            </a:xfrm>
            <a:custGeom>
              <a:avLst/>
              <a:gdLst/>
              <a:ahLst/>
              <a:cxn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25" name="Group 38"/>
          <p:cNvGrpSpPr/>
          <p:nvPr/>
        </p:nvGrpSpPr>
        <p:grpSpPr>
          <a:xfrm>
            <a:off x="7907760" y="4161240"/>
            <a:ext cx="1118160" cy="884880"/>
            <a:chOff x="7907760" y="4161240"/>
            <a:chExt cx="1118160" cy="884880"/>
          </a:xfrm>
        </p:grpSpPr>
        <p:sp>
          <p:nvSpPr>
            <p:cNvPr id="126" name="CustomShape 39"/>
            <p:cNvSpPr/>
            <p:nvPr/>
          </p:nvSpPr>
          <p:spPr>
            <a:xfrm rot="16200000">
              <a:off x="7906680" y="41832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" name="CustomShape 40"/>
            <p:cNvSpPr/>
            <p:nvPr/>
          </p:nvSpPr>
          <p:spPr>
            <a:xfrm rot="16200000">
              <a:off x="8660880" y="444312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" name="CustomShape 41"/>
            <p:cNvSpPr/>
            <p:nvPr/>
          </p:nvSpPr>
          <p:spPr>
            <a:xfrm rot="16200000">
              <a:off x="8151840" y="442692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" name="CustomShape 42"/>
            <p:cNvSpPr/>
            <p:nvPr/>
          </p:nvSpPr>
          <p:spPr>
            <a:xfrm rot="16200000">
              <a:off x="8150400" y="417168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" name="CustomShape 43"/>
            <p:cNvSpPr/>
            <p:nvPr/>
          </p:nvSpPr>
          <p:spPr>
            <a:xfrm rot="16200000">
              <a:off x="8416440" y="4436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" name="CustomShape 44"/>
            <p:cNvSpPr/>
            <p:nvPr/>
          </p:nvSpPr>
          <p:spPr>
            <a:xfrm rot="16200000">
              <a:off x="8408520" y="417528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" name="CustomShape 45"/>
            <p:cNvSpPr/>
            <p:nvPr/>
          </p:nvSpPr>
          <p:spPr>
            <a:xfrm rot="16200000">
              <a:off x="8668800" y="4689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" name="CustomShape 46"/>
            <p:cNvSpPr/>
            <p:nvPr/>
          </p:nvSpPr>
          <p:spPr>
            <a:xfrm rot="16200000">
              <a:off x="8922600" y="46897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" name="CustomShape 47"/>
            <p:cNvSpPr/>
            <p:nvPr/>
          </p:nvSpPr>
          <p:spPr>
            <a:xfrm rot="16200000">
              <a:off x="8922600" y="4436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5" name="CustomShape 48"/>
            <p:cNvSpPr/>
            <p:nvPr/>
          </p:nvSpPr>
          <p:spPr>
            <a:xfrm rot="16200000">
              <a:off x="7906680" y="4436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" name="CustomShape 49"/>
            <p:cNvSpPr/>
            <p:nvPr/>
          </p:nvSpPr>
          <p:spPr>
            <a:xfrm rot="16200000">
              <a:off x="7905960" y="4689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" name="CustomShape 50"/>
            <p:cNvSpPr/>
            <p:nvPr/>
          </p:nvSpPr>
          <p:spPr>
            <a:xfrm rot="16200000">
              <a:off x="8161560" y="46897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" name="CustomShape 51"/>
            <p:cNvSpPr/>
            <p:nvPr/>
          </p:nvSpPr>
          <p:spPr>
            <a:xfrm rot="16200000">
              <a:off x="8415720" y="4689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" name="CustomShape 52"/>
            <p:cNvSpPr/>
            <p:nvPr/>
          </p:nvSpPr>
          <p:spPr>
            <a:xfrm rot="16200000">
              <a:off x="8668800" y="494208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" name="CustomShape 53"/>
            <p:cNvSpPr/>
            <p:nvPr/>
          </p:nvSpPr>
          <p:spPr>
            <a:xfrm rot="16200000">
              <a:off x="8922600" y="4942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" name="CustomShape 54"/>
            <p:cNvSpPr/>
            <p:nvPr/>
          </p:nvSpPr>
          <p:spPr>
            <a:xfrm rot="16200000">
              <a:off x="7906680" y="4942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" name="CustomShape 55"/>
            <p:cNvSpPr/>
            <p:nvPr/>
          </p:nvSpPr>
          <p:spPr>
            <a:xfrm rot="16200000">
              <a:off x="8161560" y="4942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" name="CustomShape 56"/>
            <p:cNvSpPr/>
            <p:nvPr/>
          </p:nvSpPr>
          <p:spPr>
            <a:xfrm rot="16200000">
              <a:off x="8416440" y="4942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4" name="PlaceHolder 5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2558520" y="2296440"/>
            <a:ext cx="4026600" cy="40266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2"/>
          <p:cNvSpPr/>
          <p:nvPr/>
        </p:nvSpPr>
        <p:spPr>
          <a:xfrm>
            <a:off x="5669280" y="2296440"/>
            <a:ext cx="4026600" cy="40266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3"/>
          <p:cNvSpPr/>
          <p:nvPr/>
        </p:nvSpPr>
        <p:spPr>
          <a:xfrm>
            <a:off x="-563040" y="2235600"/>
            <a:ext cx="4026600" cy="40266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84" name="Group 4"/>
          <p:cNvGrpSpPr/>
          <p:nvPr/>
        </p:nvGrpSpPr>
        <p:grpSpPr>
          <a:xfrm>
            <a:off x="8462520" y="1019160"/>
            <a:ext cx="884880" cy="1118520"/>
            <a:chOff x="8462520" y="1019160"/>
            <a:chExt cx="884880" cy="1118520"/>
          </a:xfrm>
        </p:grpSpPr>
        <p:sp>
          <p:nvSpPr>
            <p:cNvPr id="185" name="CustomShape 5"/>
            <p:cNvSpPr/>
            <p:nvPr/>
          </p:nvSpPr>
          <p:spPr>
            <a:xfrm>
              <a:off x="9222120" y="1019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CustomShape 6"/>
            <p:cNvSpPr/>
            <p:nvPr/>
          </p:nvSpPr>
          <p:spPr>
            <a:xfrm>
              <a:off x="8951760" y="17820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CustomShape 7"/>
            <p:cNvSpPr/>
            <p:nvPr/>
          </p:nvSpPr>
          <p:spPr>
            <a:xfrm>
              <a:off x="8969040" y="127404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CustomShape 8"/>
            <p:cNvSpPr/>
            <p:nvPr/>
          </p:nvSpPr>
          <p:spPr>
            <a:xfrm>
              <a:off x="9222120" y="127224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CustomShape 9"/>
            <p:cNvSpPr/>
            <p:nvPr/>
          </p:nvSpPr>
          <p:spPr>
            <a:xfrm>
              <a:off x="8969040" y="1528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CustomShape 10"/>
            <p:cNvSpPr/>
            <p:nvPr/>
          </p:nvSpPr>
          <p:spPr>
            <a:xfrm>
              <a:off x="9222120" y="152892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CustomShape 11"/>
            <p:cNvSpPr/>
            <p:nvPr/>
          </p:nvSpPr>
          <p:spPr>
            <a:xfrm>
              <a:off x="8715600" y="1782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CustomShape 12"/>
            <p:cNvSpPr/>
            <p:nvPr/>
          </p:nvSpPr>
          <p:spPr>
            <a:xfrm>
              <a:off x="8715600" y="2035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CustomShape 13"/>
            <p:cNvSpPr/>
            <p:nvPr/>
          </p:nvSpPr>
          <p:spPr>
            <a:xfrm>
              <a:off x="8969040" y="2035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CustomShape 14"/>
            <p:cNvSpPr/>
            <p:nvPr/>
          </p:nvSpPr>
          <p:spPr>
            <a:xfrm>
              <a:off x="8969040" y="1019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CustomShape 15"/>
            <p:cNvSpPr/>
            <p:nvPr/>
          </p:nvSpPr>
          <p:spPr>
            <a:xfrm>
              <a:off x="8715600" y="10191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CustomShape 16"/>
            <p:cNvSpPr/>
            <p:nvPr/>
          </p:nvSpPr>
          <p:spPr>
            <a:xfrm>
              <a:off x="8715600" y="12740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CustomShape 17"/>
            <p:cNvSpPr/>
            <p:nvPr/>
          </p:nvSpPr>
          <p:spPr>
            <a:xfrm>
              <a:off x="8715600" y="15289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CustomShape 18"/>
            <p:cNvSpPr/>
            <p:nvPr/>
          </p:nvSpPr>
          <p:spPr>
            <a:xfrm>
              <a:off x="8462520" y="1782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CustomShape 19"/>
            <p:cNvSpPr/>
            <p:nvPr/>
          </p:nvSpPr>
          <p:spPr>
            <a:xfrm>
              <a:off x="8462520" y="2035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CustomShape 20"/>
            <p:cNvSpPr/>
            <p:nvPr/>
          </p:nvSpPr>
          <p:spPr>
            <a:xfrm>
              <a:off x="8462520" y="1019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CustomShape 21"/>
            <p:cNvSpPr/>
            <p:nvPr/>
          </p:nvSpPr>
          <p:spPr>
            <a:xfrm>
              <a:off x="8462520" y="12740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" name="CustomShape 22"/>
            <p:cNvSpPr/>
            <p:nvPr/>
          </p:nvSpPr>
          <p:spPr>
            <a:xfrm>
              <a:off x="8462520" y="1528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03" name="Group 23"/>
          <p:cNvGrpSpPr/>
          <p:nvPr/>
        </p:nvGrpSpPr>
        <p:grpSpPr>
          <a:xfrm>
            <a:off x="8571960" y="1394280"/>
            <a:ext cx="490320" cy="1037880"/>
            <a:chOff x="8571960" y="1394280"/>
            <a:chExt cx="490320" cy="1037880"/>
          </a:xfrm>
        </p:grpSpPr>
        <p:sp>
          <p:nvSpPr>
            <p:cNvPr id="204" name="CustomShape 24"/>
            <p:cNvSpPr/>
            <p:nvPr/>
          </p:nvSpPr>
          <p:spPr>
            <a:xfrm>
              <a:off x="8571960" y="139572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25"/>
            <p:cNvSpPr/>
            <p:nvPr/>
          </p:nvSpPr>
          <p:spPr>
            <a:xfrm>
              <a:off x="8897040" y="139428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06" name="Group 26"/>
          <p:cNvGrpSpPr/>
          <p:nvPr/>
        </p:nvGrpSpPr>
        <p:grpSpPr>
          <a:xfrm>
            <a:off x="-152280" y="4305240"/>
            <a:ext cx="884520" cy="1118160"/>
            <a:chOff x="-152280" y="4305240"/>
            <a:chExt cx="884520" cy="1118160"/>
          </a:xfrm>
        </p:grpSpPr>
        <p:sp>
          <p:nvSpPr>
            <p:cNvPr id="207" name="CustomShape 27"/>
            <p:cNvSpPr/>
            <p:nvPr/>
          </p:nvSpPr>
          <p:spPr>
            <a:xfrm flipV="1">
              <a:off x="606960" y="5321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CustomShape 28"/>
            <p:cNvSpPr/>
            <p:nvPr/>
          </p:nvSpPr>
          <p:spPr>
            <a:xfrm flipV="1">
              <a:off x="336600" y="45558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CustomShape 29"/>
            <p:cNvSpPr/>
            <p:nvPr/>
          </p:nvSpPr>
          <p:spPr>
            <a:xfrm flipV="1">
              <a:off x="353880" y="506628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CustomShape 30"/>
            <p:cNvSpPr/>
            <p:nvPr/>
          </p:nvSpPr>
          <p:spPr>
            <a:xfrm flipV="1">
              <a:off x="606960" y="506628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CustomShape 31"/>
            <p:cNvSpPr/>
            <p:nvPr/>
          </p:nvSpPr>
          <p:spPr>
            <a:xfrm flipV="1">
              <a:off x="353880" y="48114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CustomShape 32"/>
            <p:cNvSpPr/>
            <p:nvPr/>
          </p:nvSpPr>
          <p:spPr>
            <a:xfrm flipV="1">
              <a:off x="606960" y="481140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CustomShape 33"/>
            <p:cNvSpPr/>
            <p:nvPr/>
          </p:nvSpPr>
          <p:spPr>
            <a:xfrm flipV="1">
              <a:off x="100800" y="4558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CustomShape 34"/>
            <p:cNvSpPr/>
            <p:nvPr/>
          </p:nvSpPr>
          <p:spPr>
            <a:xfrm flipV="1">
              <a:off x="100800" y="4305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CustomShape 35"/>
            <p:cNvSpPr/>
            <p:nvPr/>
          </p:nvSpPr>
          <p:spPr>
            <a:xfrm flipV="1">
              <a:off x="353880" y="4305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CustomShape 36"/>
            <p:cNvSpPr/>
            <p:nvPr/>
          </p:nvSpPr>
          <p:spPr>
            <a:xfrm flipV="1">
              <a:off x="353880" y="5321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CustomShape 37"/>
            <p:cNvSpPr/>
            <p:nvPr/>
          </p:nvSpPr>
          <p:spPr>
            <a:xfrm flipV="1">
              <a:off x="100800" y="53211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CustomShape 38"/>
            <p:cNvSpPr/>
            <p:nvPr/>
          </p:nvSpPr>
          <p:spPr>
            <a:xfrm flipV="1">
              <a:off x="100800" y="50662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CustomShape 39"/>
            <p:cNvSpPr/>
            <p:nvPr/>
          </p:nvSpPr>
          <p:spPr>
            <a:xfrm flipV="1">
              <a:off x="100800" y="48114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CustomShape 40"/>
            <p:cNvSpPr/>
            <p:nvPr/>
          </p:nvSpPr>
          <p:spPr>
            <a:xfrm flipV="1">
              <a:off x="-151920" y="4558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CustomShape 41"/>
            <p:cNvSpPr/>
            <p:nvPr/>
          </p:nvSpPr>
          <p:spPr>
            <a:xfrm flipV="1">
              <a:off x="-151920" y="4305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CustomShape 42"/>
            <p:cNvSpPr/>
            <p:nvPr/>
          </p:nvSpPr>
          <p:spPr>
            <a:xfrm flipV="1">
              <a:off x="-151920" y="5321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CustomShape 43"/>
            <p:cNvSpPr/>
            <p:nvPr/>
          </p:nvSpPr>
          <p:spPr>
            <a:xfrm flipV="1">
              <a:off x="-151920" y="50662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CustomShape 44"/>
            <p:cNvSpPr/>
            <p:nvPr/>
          </p:nvSpPr>
          <p:spPr>
            <a:xfrm flipV="1">
              <a:off x="-151920" y="48114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25" name="Group 45"/>
          <p:cNvGrpSpPr/>
          <p:nvPr/>
        </p:nvGrpSpPr>
        <p:grpSpPr>
          <a:xfrm>
            <a:off x="-152280" y="-457200"/>
            <a:ext cx="1118160" cy="885240"/>
            <a:chOff x="-152280" y="-457200"/>
            <a:chExt cx="1118160" cy="885240"/>
          </a:xfrm>
        </p:grpSpPr>
        <p:sp>
          <p:nvSpPr>
            <p:cNvPr id="226" name="CustomShape 46"/>
            <p:cNvSpPr/>
            <p:nvPr/>
          </p:nvSpPr>
          <p:spPr>
            <a:xfrm rot="5400000" flipV="1">
              <a:off x="-153000" y="3024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" name="CustomShape 47"/>
            <p:cNvSpPr/>
            <p:nvPr/>
          </p:nvSpPr>
          <p:spPr>
            <a:xfrm rot="5400000" flipV="1">
              <a:off x="600840" y="414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CustomShape 48"/>
            <p:cNvSpPr/>
            <p:nvPr/>
          </p:nvSpPr>
          <p:spPr>
            <a:xfrm rot="5400000" flipV="1">
              <a:off x="91440" y="5904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CustomShape 49"/>
            <p:cNvSpPr/>
            <p:nvPr/>
          </p:nvSpPr>
          <p:spPr>
            <a:xfrm rot="5400000" flipV="1">
              <a:off x="89640" y="31320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" name="CustomShape 50"/>
            <p:cNvSpPr/>
            <p:nvPr/>
          </p:nvSpPr>
          <p:spPr>
            <a:xfrm rot="5400000" flipV="1">
              <a:off x="356400" y="493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" name="CustomShape 51"/>
            <p:cNvSpPr/>
            <p:nvPr/>
          </p:nvSpPr>
          <p:spPr>
            <a:xfrm rot="5400000" flipV="1">
              <a:off x="348120" y="31068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CustomShape 52"/>
            <p:cNvSpPr/>
            <p:nvPr/>
          </p:nvSpPr>
          <p:spPr>
            <a:xfrm rot="5400000" flipV="1">
              <a:off x="608760" y="-2019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" name="CustomShape 53"/>
            <p:cNvSpPr/>
            <p:nvPr/>
          </p:nvSpPr>
          <p:spPr>
            <a:xfrm rot="5400000" flipV="1">
              <a:off x="862560" y="-2034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CustomShape 54"/>
            <p:cNvSpPr/>
            <p:nvPr/>
          </p:nvSpPr>
          <p:spPr>
            <a:xfrm rot="5400000" flipV="1">
              <a:off x="862560" y="493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" name="CustomShape 55"/>
            <p:cNvSpPr/>
            <p:nvPr/>
          </p:nvSpPr>
          <p:spPr>
            <a:xfrm rot="5400000" flipV="1">
              <a:off x="-153000" y="493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CustomShape 56"/>
            <p:cNvSpPr/>
            <p:nvPr/>
          </p:nvSpPr>
          <p:spPr>
            <a:xfrm rot="5400000" flipV="1">
              <a:off x="-154080" y="-2019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" name="CustomShape 57"/>
            <p:cNvSpPr/>
            <p:nvPr/>
          </p:nvSpPr>
          <p:spPr>
            <a:xfrm rot="5400000" flipV="1">
              <a:off x="101520" y="-2034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" name="CustomShape 58"/>
            <p:cNvSpPr/>
            <p:nvPr/>
          </p:nvSpPr>
          <p:spPr>
            <a:xfrm rot="5400000" flipV="1">
              <a:off x="355320" y="-2019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" name="CustomShape 59"/>
            <p:cNvSpPr/>
            <p:nvPr/>
          </p:nvSpPr>
          <p:spPr>
            <a:xfrm rot="5400000" flipV="1">
              <a:off x="608760" y="-45504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CustomShape 60"/>
            <p:cNvSpPr/>
            <p:nvPr/>
          </p:nvSpPr>
          <p:spPr>
            <a:xfrm rot="5400000" flipV="1">
              <a:off x="862560" y="-4564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CustomShape 61"/>
            <p:cNvSpPr/>
            <p:nvPr/>
          </p:nvSpPr>
          <p:spPr>
            <a:xfrm rot="5400000" flipV="1">
              <a:off x="-153000" y="-4564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" name="CustomShape 62"/>
            <p:cNvSpPr/>
            <p:nvPr/>
          </p:nvSpPr>
          <p:spPr>
            <a:xfrm rot="5400000" flipV="1">
              <a:off x="101520" y="-4564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" name="CustomShape 63"/>
            <p:cNvSpPr/>
            <p:nvPr/>
          </p:nvSpPr>
          <p:spPr>
            <a:xfrm rot="5400000" flipV="1">
              <a:off x="356040" y="-4564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44" name="Group 64"/>
          <p:cNvGrpSpPr/>
          <p:nvPr/>
        </p:nvGrpSpPr>
        <p:grpSpPr>
          <a:xfrm>
            <a:off x="168120" y="930960"/>
            <a:ext cx="1038240" cy="490320"/>
            <a:chOff x="168120" y="930960"/>
            <a:chExt cx="1038240" cy="490320"/>
          </a:xfrm>
        </p:grpSpPr>
        <p:sp>
          <p:nvSpPr>
            <p:cNvPr id="245" name="CustomShape 65"/>
            <p:cNvSpPr/>
            <p:nvPr/>
          </p:nvSpPr>
          <p:spPr>
            <a:xfrm rot="5400000">
              <a:off x="602640" y="49608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" name="CustomShape 66"/>
            <p:cNvSpPr/>
            <p:nvPr/>
          </p:nvSpPr>
          <p:spPr>
            <a:xfrm rot="5400000">
              <a:off x="605160" y="82008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47" name="Group 67"/>
          <p:cNvGrpSpPr/>
          <p:nvPr/>
        </p:nvGrpSpPr>
        <p:grpSpPr>
          <a:xfrm>
            <a:off x="8371440" y="-302040"/>
            <a:ext cx="1296720" cy="1420200"/>
            <a:chOff x="8371440" y="-302040"/>
            <a:chExt cx="1296720" cy="1420200"/>
          </a:xfrm>
        </p:grpSpPr>
        <p:sp>
          <p:nvSpPr>
            <p:cNvPr id="248" name="CustomShape 68"/>
            <p:cNvSpPr/>
            <p:nvPr/>
          </p:nvSpPr>
          <p:spPr>
            <a:xfrm rot="2700000">
              <a:off x="8520120" y="24948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CustomShape 69"/>
            <p:cNvSpPr/>
            <p:nvPr/>
          </p:nvSpPr>
          <p:spPr>
            <a:xfrm rot="2700000">
              <a:off x="8723520" y="-115560"/>
              <a:ext cx="81684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50" name="Group 70"/>
          <p:cNvGrpSpPr/>
          <p:nvPr/>
        </p:nvGrpSpPr>
        <p:grpSpPr>
          <a:xfrm>
            <a:off x="8081280" y="4348080"/>
            <a:ext cx="1307880" cy="1411920"/>
            <a:chOff x="8081280" y="4348080"/>
            <a:chExt cx="1307880" cy="1411920"/>
          </a:xfrm>
        </p:grpSpPr>
        <p:sp>
          <p:nvSpPr>
            <p:cNvPr id="251" name="CustomShape 71"/>
            <p:cNvSpPr/>
            <p:nvPr/>
          </p:nvSpPr>
          <p:spPr>
            <a:xfrm rot="13622400">
              <a:off x="8519760" y="449712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CustomShape 72"/>
            <p:cNvSpPr/>
            <p:nvPr/>
          </p:nvSpPr>
          <p:spPr>
            <a:xfrm rot="13622400">
              <a:off x="8206920" y="4872600"/>
              <a:ext cx="81684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53" name="PlaceHolder 73"/>
          <p:cNvSpPr>
            <a:spLocks noGrp="1"/>
          </p:cNvSpPr>
          <p:nvPr>
            <p:ph type="title"/>
          </p:nvPr>
        </p:nvSpPr>
        <p:spPr>
          <a:xfrm>
            <a:off x="720000" y="330480"/>
            <a:ext cx="7703640" cy="12103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/>
            <a:r>
              <a:rPr lang="pt-BR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54" name="PlaceHolder 7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720000" y="326880"/>
            <a:ext cx="7703640" cy="93600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/>
            <a:r>
              <a:rPr lang="pt-BR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292" name="Group 2"/>
          <p:cNvGrpSpPr/>
          <p:nvPr/>
        </p:nvGrpSpPr>
        <p:grpSpPr>
          <a:xfrm>
            <a:off x="8477280" y="734400"/>
            <a:ext cx="1118160" cy="884520"/>
            <a:chOff x="8477280" y="734400"/>
            <a:chExt cx="1118160" cy="884520"/>
          </a:xfrm>
        </p:grpSpPr>
        <p:sp>
          <p:nvSpPr>
            <p:cNvPr id="293" name="CustomShape 3"/>
            <p:cNvSpPr/>
            <p:nvPr/>
          </p:nvSpPr>
          <p:spPr>
            <a:xfrm rot="16200000">
              <a:off x="8476200" y="7563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" name="CustomShape 4"/>
            <p:cNvSpPr/>
            <p:nvPr/>
          </p:nvSpPr>
          <p:spPr>
            <a:xfrm rot="16200000">
              <a:off x="9230400" y="101628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" name="CustomShape 5"/>
            <p:cNvSpPr/>
            <p:nvPr/>
          </p:nvSpPr>
          <p:spPr>
            <a:xfrm rot="16200000">
              <a:off x="8721360" y="99972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" name="CustomShape 6"/>
            <p:cNvSpPr/>
            <p:nvPr/>
          </p:nvSpPr>
          <p:spPr>
            <a:xfrm rot="16200000">
              <a:off x="8719560" y="74484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" name="CustomShape 7"/>
            <p:cNvSpPr/>
            <p:nvPr/>
          </p:nvSpPr>
          <p:spPr>
            <a:xfrm rot="16200000">
              <a:off x="8985960" y="1009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" name="CustomShape 8"/>
            <p:cNvSpPr/>
            <p:nvPr/>
          </p:nvSpPr>
          <p:spPr>
            <a:xfrm rot="16200000">
              <a:off x="8978040" y="74844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" name="CustomShape 9"/>
            <p:cNvSpPr/>
            <p:nvPr/>
          </p:nvSpPr>
          <p:spPr>
            <a:xfrm rot="16200000">
              <a:off x="9238320" y="1261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CustomShape 10"/>
            <p:cNvSpPr/>
            <p:nvPr/>
          </p:nvSpPr>
          <p:spPr>
            <a:xfrm rot="16200000">
              <a:off x="9492120" y="1262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1" name="CustomShape 11"/>
            <p:cNvSpPr/>
            <p:nvPr/>
          </p:nvSpPr>
          <p:spPr>
            <a:xfrm rot="16200000">
              <a:off x="9492120" y="1009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2" name="CustomShape 12"/>
            <p:cNvSpPr/>
            <p:nvPr/>
          </p:nvSpPr>
          <p:spPr>
            <a:xfrm rot="16200000">
              <a:off x="8476200" y="1009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3" name="CustomShape 13"/>
            <p:cNvSpPr/>
            <p:nvPr/>
          </p:nvSpPr>
          <p:spPr>
            <a:xfrm rot="16200000">
              <a:off x="8475480" y="1261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4" name="CustomShape 14"/>
            <p:cNvSpPr/>
            <p:nvPr/>
          </p:nvSpPr>
          <p:spPr>
            <a:xfrm rot="16200000">
              <a:off x="8731080" y="1262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" name="CustomShape 15"/>
            <p:cNvSpPr/>
            <p:nvPr/>
          </p:nvSpPr>
          <p:spPr>
            <a:xfrm rot="16200000">
              <a:off x="8985240" y="1261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" name="CustomShape 16"/>
            <p:cNvSpPr/>
            <p:nvPr/>
          </p:nvSpPr>
          <p:spPr>
            <a:xfrm rot="16200000">
              <a:off x="9238320" y="151488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7" name="CustomShape 17"/>
            <p:cNvSpPr/>
            <p:nvPr/>
          </p:nvSpPr>
          <p:spPr>
            <a:xfrm rot="16200000">
              <a:off x="9492120" y="1515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8" name="CustomShape 18"/>
            <p:cNvSpPr/>
            <p:nvPr/>
          </p:nvSpPr>
          <p:spPr>
            <a:xfrm rot="16200000">
              <a:off x="8476200" y="1515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9" name="CustomShape 19"/>
            <p:cNvSpPr/>
            <p:nvPr/>
          </p:nvSpPr>
          <p:spPr>
            <a:xfrm rot="16200000">
              <a:off x="8731080" y="1515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0" name="CustomShape 20"/>
            <p:cNvSpPr/>
            <p:nvPr/>
          </p:nvSpPr>
          <p:spPr>
            <a:xfrm rot="16200000">
              <a:off x="8985960" y="1515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11" name="Group 21"/>
          <p:cNvGrpSpPr/>
          <p:nvPr/>
        </p:nvGrpSpPr>
        <p:grpSpPr>
          <a:xfrm>
            <a:off x="8507880" y="-5400"/>
            <a:ext cx="1087560" cy="1830600"/>
            <a:chOff x="8507880" y="-5400"/>
            <a:chExt cx="1087560" cy="1830600"/>
          </a:xfrm>
        </p:grpSpPr>
        <p:sp>
          <p:nvSpPr>
            <p:cNvPr id="312" name="CustomShape 22"/>
            <p:cNvSpPr/>
            <p:nvPr/>
          </p:nvSpPr>
          <p:spPr>
            <a:xfrm rot="18431400">
              <a:off x="8944560" y="222840"/>
              <a:ext cx="252360" cy="31680"/>
            </a:xfrm>
            <a:custGeom>
              <a:avLst/>
              <a:gdLst/>
              <a:ahLst/>
              <a:cxnLst/>
              <a:rect l="l" t="t" r="r" b="b"/>
              <a:pathLst>
                <a:path w="41587" h="5249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3" name="CustomShape 23"/>
            <p:cNvSpPr/>
            <p:nvPr/>
          </p:nvSpPr>
          <p:spPr>
            <a:xfrm rot="18431400">
              <a:off x="8866080" y="196560"/>
              <a:ext cx="323280" cy="86040"/>
            </a:xfrm>
            <a:custGeom>
              <a:avLst/>
              <a:gdLst/>
              <a:ahLst/>
              <a:cxn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4" name="CustomShape 24"/>
            <p:cNvSpPr/>
            <p:nvPr/>
          </p:nvSpPr>
          <p:spPr>
            <a:xfrm rot="18431400">
              <a:off x="8594640" y="498960"/>
              <a:ext cx="159120" cy="195840"/>
            </a:xfrm>
            <a:custGeom>
              <a:avLst/>
              <a:gdLst/>
              <a:ahLst/>
              <a:cxnLst/>
              <a:rect l="l" t="t" r="r" b="b"/>
              <a:pathLst>
                <a:path w="26245" h="32301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5" name="CustomShape 25"/>
            <p:cNvSpPr/>
            <p:nvPr/>
          </p:nvSpPr>
          <p:spPr>
            <a:xfrm rot="18431400">
              <a:off x="8858880" y="892800"/>
              <a:ext cx="252360" cy="33840"/>
            </a:xfrm>
            <a:custGeom>
              <a:avLst/>
              <a:gdLst/>
              <a:ahLst/>
              <a:cxnLst/>
              <a:rect l="l" t="t" r="r" b="b"/>
              <a:pathLst>
                <a:path w="41588" h="5654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6" name="CustomShape 26"/>
            <p:cNvSpPr/>
            <p:nvPr/>
          </p:nvSpPr>
          <p:spPr>
            <a:xfrm rot="18431400">
              <a:off x="8478360" y="105120"/>
              <a:ext cx="320760" cy="8604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" name="CustomShape 27"/>
            <p:cNvSpPr/>
            <p:nvPr/>
          </p:nvSpPr>
          <p:spPr>
            <a:xfrm rot="18431400">
              <a:off x="9387360" y="945720"/>
              <a:ext cx="161640" cy="195840"/>
            </a:xfrm>
            <a:custGeom>
              <a:avLst/>
              <a:gdLst/>
              <a:ahLst/>
              <a:cxnLst/>
              <a:rect l="l" t="t" r="r" b="b"/>
              <a:pathLst>
                <a:path w="26649" h="32302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" name="CustomShape 28"/>
            <p:cNvSpPr/>
            <p:nvPr/>
          </p:nvSpPr>
          <p:spPr>
            <a:xfrm rot="18431400">
              <a:off x="8817840" y="612360"/>
              <a:ext cx="234360" cy="25344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9" name="CustomShape 29"/>
            <p:cNvSpPr/>
            <p:nvPr/>
          </p:nvSpPr>
          <p:spPr>
            <a:xfrm rot="18431400">
              <a:off x="8984880" y="1605240"/>
              <a:ext cx="161640" cy="193320"/>
            </a:xfrm>
            <a:custGeom>
              <a:avLst/>
              <a:gdLst/>
              <a:ahLst/>
              <a:cxnLst/>
              <a:rect l="l" t="t" r="r" b="b"/>
              <a:pathLst>
                <a:path w="26649" h="31898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20" name="Group 30"/>
          <p:cNvGrpSpPr/>
          <p:nvPr/>
        </p:nvGrpSpPr>
        <p:grpSpPr>
          <a:xfrm>
            <a:off x="-61920" y="110880"/>
            <a:ext cx="1037880" cy="490680"/>
            <a:chOff x="-61920" y="110880"/>
            <a:chExt cx="1037880" cy="490680"/>
          </a:xfrm>
        </p:grpSpPr>
        <p:sp>
          <p:nvSpPr>
            <p:cNvPr id="321" name="CustomShape 31"/>
            <p:cNvSpPr/>
            <p:nvPr/>
          </p:nvSpPr>
          <p:spPr>
            <a:xfrm rot="5400000">
              <a:off x="372600" y="-32364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CustomShape 32"/>
            <p:cNvSpPr/>
            <p:nvPr/>
          </p:nvSpPr>
          <p:spPr>
            <a:xfrm rot="5400000">
              <a:off x="374760" y="36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23" name="Group 33"/>
          <p:cNvGrpSpPr/>
          <p:nvPr/>
        </p:nvGrpSpPr>
        <p:grpSpPr>
          <a:xfrm>
            <a:off x="-217440" y="3927240"/>
            <a:ext cx="884880" cy="1118520"/>
            <a:chOff x="-217440" y="3927240"/>
            <a:chExt cx="884880" cy="1118520"/>
          </a:xfrm>
        </p:grpSpPr>
        <p:sp>
          <p:nvSpPr>
            <p:cNvPr id="324" name="CustomShape 34"/>
            <p:cNvSpPr/>
            <p:nvPr/>
          </p:nvSpPr>
          <p:spPr>
            <a:xfrm flipV="1">
              <a:off x="542160" y="4943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CustomShape 35"/>
            <p:cNvSpPr/>
            <p:nvPr/>
          </p:nvSpPr>
          <p:spPr>
            <a:xfrm flipV="1">
              <a:off x="271800" y="41778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CustomShape 36"/>
            <p:cNvSpPr/>
            <p:nvPr/>
          </p:nvSpPr>
          <p:spPr>
            <a:xfrm flipV="1">
              <a:off x="289080" y="468864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CustomShape 37"/>
            <p:cNvSpPr/>
            <p:nvPr/>
          </p:nvSpPr>
          <p:spPr>
            <a:xfrm flipV="1">
              <a:off x="542160" y="468864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8" name="CustomShape 38"/>
            <p:cNvSpPr/>
            <p:nvPr/>
          </p:nvSpPr>
          <p:spPr>
            <a:xfrm flipV="1">
              <a:off x="289080" y="44337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CustomShape 39"/>
            <p:cNvSpPr/>
            <p:nvPr/>
          </p:nvSpPr>
          <p:spPr>
            <a:xfrm flipV="1">
              <a:off x="542160" y="443376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CustomShape 40"/>
            <p:cNvSpPr/>
            <p:nvPr/>
          </p:nvSpPr>
          <p:spPr>
            <a:xfrm flipV="1">
              <a:off x="36000" y="4180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CustomShape 41"/>
            <p:cNvSpPr/>
            <p:nvPr/>
          </p:nvSpPr>
          <p:spPr>
            <a:xfrm flipV="1">
              <a:off x="3600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2" name="CustomShape 42"/>
            <p:cNvSpPr/>
            <p:nvPr/>
          </p:nvSpPr>
          <p:spPr>
            <a:xfrm flipV="1">
              <a:off x="28908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3" name="CustomShape 43"/>
            <p:cNvSpPr/>
            <p:nvPr/>
          </p:nvSpPr>
          <p:spPr>
            <a:xfrm flipV="1">
              <a:off x="289080" y="4943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" name="CustomShape 44"/>
            <p:cNvSpPr/>
            <p:nvPr/>
          </p:nvSpPr>
          <p:spPr>
            <a:xfrm flipV="1">
              <a:off x="36000" y="49431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CustomShape 45"/>
            <p:cNvSpPr/>
            <p:nvPr/>
          </p:nvSpPr>
          <p:spPr>
            <a:xfrm flipV="1">
              <a:off x="36000" y="4688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CustomShape 46"/>
            <p:cNvSpPr/>
            <p:nvPr/>
          </p:nvSpPr>
          <p:spPr>
            <a:xfrm flipV="1">
              <a:off x="36000" y="44337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CustomShape 47"/>
            <p:cNvSpPr/>
            <p:nvPr/>
          </p:nvSpPr>
          <p:spPr>
            <a:xfrm flipV="1">
              <a:off x="-217080" y="4180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CustomShape 48"/>
            <p:cNvSpPr/>
            <p:nvPr/>
          </p:nvSpPr>
          <p:spPr>
            <a:xfrm flipV="1">
              <a:off x="-21708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CustomShape 49"/>
            <p:cNvSpPr/>
            <p:nvPr/>
          </p:nvSpPr>
          <p:spPr>
            <a:xfrm flipV="1">
              <a:off x="-217080" y="4943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CustomShape 50"/>
            <p:cNvSpPr/>
            <p:nvPr/>
          </p:nvSpPr>
          <p:spPr>
            <a:xfrm flipV="1">
              <a:off x="-217080" y="4688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CustomShape 51"/>
            <p:cNvSpPr/>
            <p:nvPr/>
          </p:nvSpPr>
          <p:spPr>
            <a:xfrm flipV="1">
              <a:off x="-217080" y="44337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42" name="Group 52"/>
          <p:cNvGrpSpPr/>
          <p:nvPr/>
        </p:nvGrpSpPr>
        <p:grpSpPr>
          <a:xfrm>
            <a:off x="-283680" y="618480"/>
            <a:ext cx="1297080" cy="1419840"/>
            <a:chOff x="-283680" y="618480"/>
            <a:chExt cx="1297080" cy="1419840"/>
          </a:xfrm>
        </p:grpSpPr>
        <p:sp>
          <p:nvSpPr>
            <p:cNvPr id="343" name="CustomShape 53"/>
            <p:cNvSpPr/>
            <p:nvPr/>
          </p:nvSpPr>
          <p:spPr>
            <a:xfrm rot="2700000">
              <a:off x="-134640" y="116964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" name="CustomShape 54"/>
            <p:cNvSpPr/>
            <p:nvPr/>
          </p:nvSpPr>
          <p:spPr>
            <a:xfrm rot="2700000">
              <a:off x="68760" y="804600"/>
              <a:ext cx="81684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45" name="Group 55"/>
          <p:cNvGrpSpPr/>
          <p:nvPr/>
        </p:nvGrpSpPr>
        <p:grpSpPr>
          <a:xfrm>
            <a:off x="3136320" y="4779720"/>
            <a:ext cx="3149640" cy="550440"/>
            <a:chOff x="3136320" y="4779720"/>
            <a:chExt cx="3149640" cy="550440"/>
          </a:xfrm>
        </p:grpSpPr>
        <p:sp>
          <p:nvSpPr>
            <p:cNvPr id="346" name="CustomShape 56"/>
            <p:cNvSpPr/>
            <p:nvPr/>
          </p:nvSpPr>
          <p:spPr>
            <a:xfrm rot="1375200">
              <a:off x="3710880" y="4971240"/>
              <a:ext cx="322920" cy="85680"/>
            </a:xfrm>
            <a:custGeom>
              <a:avLst/>
              <a:gdLst/>
              <a:ahLst/>
              <a:cxn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" name="CustomShape 57"/>
            <p:cNvSpPr/>
            <p:nvPr/>
          </p:nvSpPr>
          <p:spPr>
            <a:xfrm rot="10571400">
              <a:off x="4448160" y="4941360"/>
              <a:ext cx="233280" cy="255960"/>
            </a:xfrm>
            <a:custGeom>
              <a:avLst/>
              <a:gdLst/>
              <a:ahLst/>
              <a:cxnLst/>
              <a:rect l="l" t="t" r="r" b="b"/>
              <a:pathLst>
                <a:path w="38453" h="4220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CustomShape 58"/>
            <p:cNvSpPr/>
            <p:nvPr/>
          </p:nvSpPr>
          <p:spPr>
            <a:xfrm rot="18117600">
              <a:off x="5317920" y="4895280"/>
              <a:ext cx="320760" cy="8604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" name="CustomShape 59"/>
            <p:cNvSpPr/>
            <p:nvPr/>
          </p:nvSpPr>
          <p:spPr>
            <a:xfrm rot="534000">
              <a:off x="3154320" y="5007240"/>
              <a:ext cx="234360" cy="25308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CustomShape 60"/>
            <p:cNvSpPr/>
            <p:nvPr/>
          </p:nvSpPr>
          <p:spPr>
            <a:xfrm rot="2078400">
              <a:off x="6000840" y="5034960"/>
              <a:ext cx="234360" cy="250920"/>
            </a:xfrm>
            <a:custGeom>
              <a:avLst/>
              <a:gdLst/>
              <a:ahLst/>
              <a:cxn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51" name="PlaceHolder 6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2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5277960" y="655200"/>
            <a:ext cx="3152520" cy="125928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/>
            <a:r>
              <a:rPr lang="pt-BR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89" name="CustomShape 2"/>
          <p:cNvSpPr/>
          <p:nvPr/>
        </p:nvSpPr>
        <p:spPr>
          <a:xfrm>
            <a:off x="-711720" y="1726560"/>
            <a:ext cx="4351320" cy="435132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4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/>
            <a:r>
              <a:rPr lang="pt-BR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360055618"/>
              </p:ext>
            </p:extLst>
          </p:nvPr>
        </p:nvGraphicFramePr>
        <p:xfrm>
          <a:off x="3487320" y="1551240"/>
          <a:ext cx="6462000" cy="41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65" name="TextShape 1"/>
          <p:cNvSpPr txBox="1"/>
          <p:nvPr/>
        </p:nvSpPr>
        <p:spPr>
          <a:xfrm>
            <a:off x="0" y="3564360"/>
            <a:ext cx="3754440" cy="15066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 dirty="0">
                <a:solidFill>
                  <a:srgbClr val="000000"/>
                </a:solidFill>
                <a:latin typeface="Poppins"/>
                <a:ea typeface="Poppins"/>
              </a:rPr>
              <a:t>ARTHUR DIARE ALVARES</a:t>
            </a:r>
            <a:endParaRPr lang="pt-BR" sz="15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 dirty="0">
                <a:solidFill>
                  <a:srgbClr val="000000"/>
                </a:solidFill>
                <a:latin typeface="Poppins"/>
                <a:ea typeface="Poppins"/>
              </a:rPr>
              <a:t>HENRIQUE ALBUQUERQUE</a:t>
            </a:r>
            <a:endParaRPr lang="pt-BR" sz="15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 dirty="0">
                <a:solidFill>
                  <a:srgbClr val="000000"/>
                </a:solidFill>
                <a:latin typeface="Poppins"/>
                <a:ea typeface="Poppins"/>
              </a:rPr>
              <a:t>ISABELLA BIAGINI</a:t>
            </a:r>
            <a:endParaRPr lang="pt-BR" sz="15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 dirty="0">
                <a:solidFill>
                  <a:srgbClr val="000000"/>
                </a:solidFill>
                <a:latin typeface="Poppins"/>
                <a:ea typeface="Poppins"/>
              </a:rPr>
              <a:t>JOEL SILVA</a:t>
            </a:r>
            <a:endParaRPr lang="pt-BR" sz="15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 dirty="0">
                <a:solidFill>
                  <a:srgbClr val="000000"/>
                </a:solidFill>
                <a:latin typeface="Poppins"/>
                <a:ea typeface="Poppins"/>
              </a:rPr>
              <a:t>KAIQUE GOMES</a:t>
            </a:r>
            <a:endParaRPr lang="pt-BR" sz="15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 dirty="0">
                <a:solidFill>
                  <a:srgbClr val="000000"/>
                </a:solidFill>
                <a:latin typeface="Poppins"/>
                <a:ea typeface="Poppins"/>
              </a:rPr>
              <a:t>LUCAS LIMA </a:t>
            </a:r>
            <a:endParaRPr lang="pt-BR" sz="15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500" b="0" strike="noStrike" spc="-1" dirty="0">
              <a:latin typeface="Arial"/>
            </a:endParaRPr>
          </a:p>
        </p:txBody>
      </p:sp>
      <p:grpSp>
        <p:nvGrpSpPr>
          <p:cNvPr id="466" name="Group 2"/>
          <p:cNvGrpSpPr/>
          <p:nvPr/>
        </p:nvGrpSpPr>
        <p:grpSpPr>
          <a:xfrm>
            <a:off x="8552160" y="811800"/>
            <a:ext cx="443520" cy="998640"/>
            <a:chOff x="8552160" y="811800"/>
            <a:chExt cx="443520" cy="998640"/>
          </a:xfrm>
        </p:grpSpPr>
        <p:sp>
          <p:nvSpPr>
            <p:cNvPr id="467" name="CustomShape 3"/>
            <p:cNvSpPr/>
            <p:nvPr/>
          </p:nvSpPr>
          <p:spPr>
            <a:xfrm>
              <a:off x="8552160" y="813240"/>
              <a:ext cx="151200" cy="99720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8" name="CustomShape 4"/>
            <p:cNvSpPr/>
            <p:nvPr/>
          </p:nvSpPr>
          <p:spPr>
            <a:xfrm>
              <a:off x="8846280" y="811800"/>
              <a:ext cx="149400" cy="99792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69" name="Group 5"/>
          <p:cNvGrpSpPr/>
          <p:nvPr/>
        </p:nvGrpSpPr>
        <p:grpSpPr>
          <a:xfrm>
            <a:off x="5082840" y="3487680"/>
            <a:ext cx="692280" cy="829800"/>
            <a:chOff x="5082840" y="3487680"/>
            <a:chExt cx="692280" cy="829800"/>
          </a:xfrm>
        </p:grpSpPr>
        <p:sp>
          <p:nvSpPr>
            <p:cNvPr id="470" name="CustomShape 6"/>
            <p:cNvSpPr/>
            <p:nvPr/>
          </p:nvSpPr>
          <p:spPr>
            <a:xfrm rot="16200000">
              <a:off x="5122440" y="3552480"/>
              <a:ext cx="147960" cy="18000"/>
            </a:xfrm>
            <a:custGeom>
              <a:avLst/>
              <a:gdLst/>
              <a:ahLst/>
              <a:cxnLst/>
              <a:rect l="l" t="t" r="r" b="b"/>
              <a:pathLst>
                <a:path w="41587" h="5249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1" name="CustomShape 7"/>
            <p:cNvSpPr/>
            <p:nvPr/>
          </p:nvSpPr>
          <p:spPr>
            <a:xfrm rot="16200000">
              <a:off x="5092560" y="3813840"/>
              <a:ext cx="93240" cy="112680"/>
            </a:xfrm>
            <a:custGeom>
              <a:avLst/>
              <a:gdLst/>
              <a:ahLst/>
              <a:cxnLst/>
              <a:rect l="l" t="t" r="r" b="b"/>
              <a:pathLst>
                <a:path w="26245" h="32301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CustomShape 8"/>
            <p:cNvSpPr/>
            <p:nvPr/>
          </p:nvSpPr>
          <p:spPr>
            <a:xfrm rot="16200000">
              <a:off x="5316480" y="3896640"/>
              <a:ext cx="148320" cy="19440"/>
            </a:xfrm>
            <a:custGeom>
              <a:avLst/>
              <a:gdLst/>
              <a:ahLst/>
              <a:cxnLst/>
              <a:rect l="l" t="t" r="r" b="b"/>
              <a:pathLst>
                <a:path w="41588" h="5654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3" name="CustomShape 9"/>
            <p:cNvSpPr/>
            <p:nvPr/>
          </p:nvSpPr>
          <p:spPr>
            <a:xfrm rot="16200000">
              <a:off x="5297040" y="3881520"/>
              <a:ext cx="188280" cy="4932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4" name="CustomShape 10"/>
            <p:cNvSpPr/>
            <p:nvPr/>
          </p:nvSpPr>
          <p:spPr>
            <a:xfrm rot="16200000">
              <a:off x="5611320" y="3741120"/>
              <a:ext cx="94680" cy="112680"/>
            </a:xfrm>
            <a:custGeom>
              <a:avLst/>
              <a:gdLst/>
              <a:ahLst/>
              <a:cxnLst/>
              <a:rect l="l" t="t" r="r" b="b"/>
              <a:pathLst>
                <a:path w="26649" h="32302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5" name="CustomShape 11"/>
            <p:cNvSpPr/>
            <p:nvPr/>
          </p:nvSpPr>
          <p:spPr>
            <a:xfrm rot="16200000">
              <a:off x="5589720" y="3724920"/>
              <a:ext cx="137520" cy="14544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6" name="CustomShape 12"/>
            <p:cNvSpPr/>
            <p:nvPr/>
          </p:nvSpPr>
          <p:spPr>
            <a:xfrm rot="16200000">
              <a:off x="5655960" y="4193280"/>
              <a:ext cx="94680" cy="111240"/>
            </a:xfrm>
            <a:custGeom>
              <a:avLst/>
              <a:gdLst/>
              <a:ahLst/>
              <a:cxnLst/>
              <a:rect l="l" t="t" r="r" b="b"/>
              <a:pathLst>
                <a:path w="26649" h="31898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7" name="CustomShape 13"/>
            <p:cNvSpPr/>
            <p:nvPr/>
          </p:nvSpPr>
          <p:spPr>
            <a:xfrm rot="16200000">
              <a:off x="5634360" y="4176720"/>
              <a:ext cx="137520" cy="144000"/>
            </a:xfrm>
            <a:custGeom>
              <a:avLst/>
              <a:gdLst/>
              <a:ahLst/>
              <a:cxn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478" name="Imagem 2"/>
          <p:cNvPicPr/>
          <p:nvPr/>
        </p:nvPicPr>
        <p:blipFill>
          <a:blip r:embed="rId7"/>
          <a:stretch/>
        </p:blipFill>
        <p:spPr>
          <a:xfrm>
            <a:off x="2392560" y="399600"/>
            <a:ext cx="4010400" cy="2200320"/>
          </a:xfrm>
          <a:prstGeom prst="rect">
            <a:avLst/>
          </a:prstGeom>
          <a:ln>
            <a:noFill/>
          </a:ln>
        </p:spPr>
      </p:pic>
      <p:sp>
        <p:nvSpPr>
          <p:cNvPr id="479" name="CustomShape 14"/>
          <p:cNvSpPr/>
          <p:nvPr/>
        </p:nvSpPr>
        <p:spPr>
          <a:xfrm>
            <a:off x="2758320" y="2575800"/>
            <a:ext cx="3278520" cy="85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2500" b="0" strike="noStrike" spc="-1">
                <a:solidFill>
                  <a:srgbClr val="000000"/>
                </a:solidFill>
                <a:latin typeface="Berlin Sans FB"/>
                <a:ea typeface="Arial"/>
              </a:rPr>
              <a:t>EXPLORE! DÊ UM </a:t>
            </a:r>
            <a:r>
              <a:rPr lang="pt-BR" sz="2500" b="0" strike="noStrike" spc="-1">
                <a:solidFill>
                  <a:srgbClr val="2C73DD"/>
                </a:solidFill>
                <a:latin typeface="Berlin Sans FB"/>
                <a:ea typeface="Arial"/>
              </a:rPr>
              <a:t>GO!</a:t>
            </a:r>
            <a:endParaRPr lang="pt-BR" sz="25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9"/>
          <p:cNvSpPr txBox="1"/>
          <p:nvPr/>
        </p:nvSpPr>
        <p:spPr>
          <a:xfrm>
            <a:off x="1958040" y="0"/>
            <a:ext cx="5800320" cy="764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trike="noStrike" spc="-1" dirty="0">
                <a:solidFill>
                  <a:srgbClr val="000000"/>
                </a:solidFill>
                <a:latin typeface="Poppins"/>
              </a:rPr>
              <a:t>JORNADA DO USUÁR</a:t>
            </a:r>
            <a:r>
              <a:rPr lang="en" sz="3600" b="1" spc="-1" dirty="0">
                <a:solidFill>
                  <a:srgbClr val="000000"/>
                </a:solidFill>
                <a:latin typeface="Poppins"/>
              </a:rPr>
              <a:t>IO</a:t>
            </a:r>
          </a:p>
        </p:txBody>
      </p:sp>
      <p:pic>
        <p:nvPicPr>
          <p:cNvPr id="494" name="Imagem 34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0E4BBF5-F5B3-42B1-BC8F-42F4B622C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668"/>
            <a:ext cx="9065172" cy="395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41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1787040" y="-3096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 dirty="0">
                <a:solidFill>
                  <a:srgbClr val="000000"/>
                </a:solidFill>
                <a:latin typeface="Poppins"/>
                <a:ea typeface="Poppins"/>
              </a:rPr>
              <a:t>BPMN (?)</a:t>
            </a:r>
            <a:endParaRPr lang="pt-BR" sz="3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3600" b="0" strike="noStrike" spc="-1" dirty="0">
              <a:latin typeface="Arial"/>
            </a:endParaRPr>
          </a:p>
        </p:txBody>
      </p:sp>
      <p:pic>
        <p:nvPicPr>
          <p:cNvPr id="540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2F59A-476C-4D47-B970-0C5DE874E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963"/>
            <a:ext cx="914400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1990080" y="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pc="-1" dirty="0">
                <a:solidFill>
                  <a:srgbClr val="000000"/>
                </a:solidFill>
                <a:latin typeface="Poppins"/>
              </a:rPr>
              <a:t>LOW LEVEL DESIGN</a:t>
            </a:r>
            <a:endParaRPr lang="pt-BR" sz="3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3600" b="0" strike="noStrike" spc="-1" dirty="0">
              <a:latin typeface="Arial"/>
            </a:endParaRPr>
          </a:p>
        </p:txBody>
      </p:sp>
      <p:pic>
        <p:nvPicPr>
          <p:cNvPr id="558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A8B3556C-E6B9-401F-9048-78B3A6E35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430" y="627257"/>
            <a:ext cx="4813144" cy="411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042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1990080" y="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 dirty="0">
                <a:solidFill>
                  <a:srgbClr val="000000"/>
                </a:solidFill>
                <a:latin typeface="Poppins"/>
              </a:rPr>
              <a:t>DEVOPS</a:t>
            </a:r>
            <a:endParaRPr lang="pt-BR" sz="3600" b="0" strike="noStrike" spc="-1" dirty="0">
              <a:latin typeface="Arial"/>
            </a:endParaRPr>
          </a:p>
        </p:txBody>
      </p:sp>
      <p:pic>
        <p:nvPicPr>
          <p:cNvPr id="558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2" name="Imagem 2" descr="Uma imagem contendo Texto&#10;&#10;Descrição gerada automaticamente">
            <a:extLst>
              <a:ext uri="{FF2B5EF4-FFF2-40B4-BE49-F238E27FC236}">
                <a16:creationId xmlns:a16="http://schemas.microsoft.com/office/drawing/2014/main" id="{482342E2-A378-4950-95F0-40E70F714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44" y="2348593"/>
            <a:ext cx="6952786" cy="91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31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1990080" y="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>
                <a:solidFill>
                  <a:srgbClr val="000000"/>
                </a:solidFill>
                <a:latin typeface="Poppins"/>
                <a:ea typeface="Poppins"/>
              </a:rPr>
              <a:t>TECNOLOGIAS USADAS </a:t>
            </a:r>
            <a:endParaRPr lang="pt-BR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3600" b="0" strike="noStrike" spc="-1">
              <a:latin typeface="Arial"/>
            </a:endParaRPr>
          </a:p>
        </p:txBody>
      </p:sp>
      <p:pic>
        <p:nvPicPr>
          <p:cNvPr id="543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544" name="Imagem 3"/>
          <p:cNvPicPr/>
          <p:nvPr/>
        </p:nvPicPr>
        <p:blipFill>
          <a:blip r:embed="rId3"/>
          <a:stretch/>
        </p:blipFill>
        <p:spPr>
          <a:xfrm>
            <a:off x="4885560" y="1321920"/>
            <a:ext cx="906480" cy="1360080"/>
          </a:xfrm>
          <a:prstGeom prst="rect">
            <a:avLst/>
          </a:prstGeom>
          <a:ln>
            <a:noFill/>
          </a:ln>
        </p:spPr>
      </p:pic>
      <p:pic>
        <p:nvPicPr>
          <p:cNvPr id="546" name="Imagem 7"/>
          <p:cNvPicPr/>
          <p:nvPr/>
        </p:nvPicPr>
        <p:blipFill>
          <a:blip r:embed="rId4"/>
          <a:stretch/>
        </p:blipFill>
        <p:spPr>
          <a:xfrm>
            <a:off x="5797440" y="1936800"/>
            <a:ext cx="1925640" cy="1106280"/>
          </a:xfrm>
          <a:prstGeom prst="rect">
            <a:avLst/>
          </a:prstGeom>
          <a:ln>
            <a:noFill/>
          </a:ln>
        </p:spPr>
      </p:pic>
      <p:pic>
        <p:nvPicPr>
          <p:cNvPr id="547" name="Imagem 9"/>
          <p:cNvPicPr/>
          <p:nvPr/>
        </p:nvPicPr>
        <p:blipFill>
          <a:blip r:embed="rId5"/>
          <a:stretch/>
        </p:blipFill>
        <p:spPr>
          <a:xfrm>
            <a:off x="926280" y="3733548"/>
            <a:ext cx="1305000" cy="598170"/>
          </a:xfrm>
          <a:prstGeom prst="rect">
            <a:avLst/>
          </a:prstGeom>
          <a:ln>
            <a:noFill/>
          </a:ln>
        </p:spPr>
      </p:pic>
      <p:pic>
        <p:nvPicPr>
          <p:cNvPr id="548" name="Imagem 13"/>
          <p:cNvPicPr/>
          <p:nvPr/>
        </p:nvPicPr>
        <p:blipFill>
          <a:blip r:embed="rId6"/>
          <a:stretch/>
        </p:blipFill>
        <p:spPr>
          <a:xfrm>
            <a:off x="3977691" y="3784680"/>
            <a:ext cx="1609560" cy="494280"/>
          </a:xfrm>
          <a:prstGeom prst="rect">
            <a:avLst/>
          </a:prstGeom>
          <a:ln>
            <a:noFill/>
          </a:ln>
        </p:spPr>
      </p:pic>
      <p:pic>
        <p:nvPicPr>
          <p:cNvPr id="549" name="Imagem 15"/>
          <p:cNvPicPr/>
          <p:nvPr/>
        </p:nvPicPr>
        <p:blipFill>
          <a:blip r:embed="rId7"/>
          <a:stretch/>
        </p:blipFill>
        <p:spPr>
          <a:xfrm>
            <a:off x="1113840" y="2167920"/>
            <a:ext cx="1271520" cy="878400"/>
          </a:xfrm>
          <a:prstGeom prst="rect">
            <a:avLst/>
          </a:prstGeom>
          <a:ln>
            <a:noFill/>
          </a:ln>
        </p:spPr>
      </p:pic>
      <p:pic>
        <p:nvPicPr>
          <p:cNvPr id="550" name="Imagem 17"/>
          <p:cNvPicPr/>
          <p:nvPr/>
        </p:nvPicPr>
        <p:blipFill>
          <a:blip r:embed="rId8"/>
          <a:stretch/>
        </p:blipFill>
        <p:spPr>
          <a:xfrm>
            <a:off x="2694600" y="2569680"/>
            <a:ext cx="1712880" cy="462240"/>
          </a:xfrm>
          <a:prstGeom prst="rect">
            <a:avLst/>
          </a:prstGeom>
          <a:ln>
            <a:noFill/>
          </a:ln>
        </p:spPr>
      </p:pic>
      <p:pic>
        <p:nvPicPr>
          <p:cNvPr id="551" name="Imagem 21"/>
          <p:cNvPicPr/>
          <p:nvPr/>
        </p:nvPicPr>
        <p:blipFill>
          <a:blip r:embed="rId9"/>
          <a:stretch/>
        </p:blipFill>
        <p:spPr>
          <a:xfrm>
            <a:off x="4788000" y="2779200"/>
            <a:ext cx="2097360" cy="395280"/>
          </a:xfrm>
          <a:prstGeom prst="rect">
            <a:avLst/>
          </a:prstGeom>
          <a:ln>
            <a:noFill/>
          </a:ln>
        </p:spPr>
      </p:pic>
      <p:sp>
        <p:nvSpPr>
          <p:cNvPr id="552" name="CustomShape 2"/>
          <p:cNvSpPr/>
          <p:nvPr/>
        </p:nvSpPr>
        <p:spPr>
          <a:xfrm>
            <a:off x="4539600" y="946800"/>
            <a:ext cx="3497040" cy="2343600"/>
          </a:xfrm>
          <a:prstGeom prst="rect">
            <a:avLst/>
          </a:prstGeom>
          <a:noFill/>
          <a:ln>
            <a:solidFill>
              <a:srgbClr val="4497E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3" name="CustomShape 3"/>
          <p:cNvSpPr/>
          <p:nvPr/>
        </p:nvSpPr>
        <p:spPr>
          <a:xfrm>
            <a:off x="4576680" y="996480"/>
            <a:ext cx="3534480" cy="31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200" b="1" strike="noStrike" spc="-1">
                <a:solidFill>
                  <a:srgbClr val="000000"/>
                </a:solidFill>
                <a:latin typeface="Poppins"/>
                <a:ea typeface="Poppins"/>
              </a:rPr>
              <a:t>FRONT END</a:t>
            </a:r>
            <a:endParaRPr lang="pt-BR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1200" b="0" strike="noStrike" spc="-1">
              <a:latin typeface="Arial"/>
            </a:endParaRPr>
          </a:p>
        </p:txBody>
      </p:sp>
      <p:pic>
        <p:nvPicPr>
          <p:cNvPr id="554" name="Imagem 27"/>
          <p:cNvPicPr/>
          <p:nvPr/>
        </p:nvPicPr>
        <p:blipFill>
          <a:blip r:embed="rId10"/>
          <a:stretch/>
        </p:blipFill>
        <p:spPr>
          <a:xfrm>
            <a:off x="6589440" y="1311120"/>
            <a:ext cx="1265400" cy="934560"/>
          </a:xfrm>
          <a:prstGeom prst="rect">
            <a:avLst/>
          </a:prstGeom>
          <a:ln>
            <a:noFill/>
          </a:ln>
        </p:spPr>
      </p:pic>
      <p:sp>
        <p:nvSpPr>
          <p:cNvPr id="555" name="CustomShape 4"/>
          <p:cNvSpPr/>
          <p:nvPr/>
        </p:nvSpPr>
        <p:spPr>
          <a:xfrm>
            <a:off x="926280" y="945000"/>
            <a:ext cx="3497040" cy="2343600"/>
          </a:xfrm>
          <a:prstGeom prst="rect">
            <a:avLst/>
          </a:prstGeom>
          <a:noFill/>
          <a:ln>
            <a:solidFill>
              <a:srgbClr val="4497E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CustomShape 5"/>
          <p:cNvSpPr/>
          <p:nvPr/>
        </p:nvSpPr>
        <p:spPr>
          <a:xfrm>
            <a:off x="888840" y="973440"/>
            <a:ext cx="3534480" cy="31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200" b="1" strike="noStrike" spc="-1">
                <a:solidFill>
                  <a:srgbClr val="000000"/>
                </a:solidFill>
                <a:latin typeface="Poppins"/>
                <a:ea typeface="Poppins"/>
              </a:rPr>
              <a:t>BACK END</a:t>
            </a:r>
            <a:endParaRPr lang="pt-BR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1200" b="0" strike="noStrike" spc="-1">
              <a:latin typeface="Arial"/>
            </a:endParaRPr>
          </a:p>
        </p:txBody>
      </p:sp>
      <p:pic>
        <p:nvPicPr>
          <p:cNvPr id="7" name="Imagem 6" descr="Desenho de um rosto&#10;&#10;Descrição gerada automaticamente com confiança média">
            <a:extLst>
              <a:ext uri="{FF2B5EF4-FFF2-40B4-BE49-F238E27FC236}">
                <a16:creationId xmlns:a16="http://schemas.microsoft.com/office/drawing/2014/main" id="{ECDE2F5D-A1EE-4891-8508-2CA65395C3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36" y="3733548"/>
            <a:ext cx="1152099" cy="733764"/>
          </a:xfrm>
          <a:prstGeom prst="rect">
            <a:avLst/>
          </a:prstGeom>
        </p:spPr>
      </p:pic>
      <p:pic>
        <p:nvPicPr>
          <p:cNvPr id="9" name="Imagem 8" descr="Forma&#10;&#10;Descrição gerada automaticamente com confiança média">
            <a:extLst>
              <a:ext uri="{FF2B5EF4-FFF2-40B4-BE49-F238E27FC236}">
                <a16:creationId xmlns:a16="http://schemas.microsoft.com/office/drawing/2014/main" id="{25916EDC-CCE9-462F-B4F1-752613822B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21" y="1481694"/>
            <a:ext cx="1905899" cy="423491"/>
          </a:xfrm>
          <a:prstGeom prst="rect">
            <a:avLst/>
          </a:prstGeom>
        </p:spPr>
      </p:pic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B6F0CF10-6073-42CA-B5EA-70C0AE58E2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290" y="3539027"/>
            <a:ext cx="1152099" cy="985585"/>
          </a:xfrm>
          <a:prstGeom prst="rect">
            <a:avLst/>
          </a:prstGeom>
        </p:spPr>
      </p:pic>
      <p:pic>
        <p:nvPicPr>
          <p:cNvPr id="5" name="Imagem 4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35757A42-87B4-477F-ABE2-E3769A0209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948" y="3427800"/>
            <a:ext cx="973212" cy="13452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AA4B655-1287-4AAF-A85E-24BC1DFFC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386" y="1685978"/>
            <a:ext cx="1173354" cy="2403422"/>
          </a:xfrm>
          <a:prstGeom prst="rect">
            <a:avLst/>
          </a:prstGeom>
        </p:spPr>
      </p:pic>
      <p:sp>
        <p:nvSpPr>
          <p:cNvPr id="560" name="CustomShape 1"/>
          <p:cNvSpPr/>
          <p:nvPr/>
        </p:nvSpPr>
        <p:spPr>
          <a:xfrm rot="2700000">
            <a:off x="8391600" y="353880"/>
            <a:ext cx="720720" cy="719280"/>
          </a:xfrm>
          <a:custGeom>
            <a:avLst/>
            <a:gdLst/>
            <a:ahLst/>
            <a:cxnLst/>
            <a:rect l="l" t="t" r="r" b="b"/>
            <a:pathLst>
              <a:path w="139701" h="139405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1" name="TextShape 2"/>
          <p:cNvSpPr txBox="1"/>
          <p:nvPr/>
        </p:nvSpPr>
        <p:spPr>
          <a:xfrm>
            <a:off x="4229280" y="330120"/>
            <a:ext cx="3925800" cy="695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3600" b="1" strike="noStrike" spc="-1" dirty="0">
                <a:solidFill>
                  <a:srgbClr val="000000"/>
                </a:solidFill>
                <a:latin typeface="Poppins"/>
                <a:ea typeface="Poppins"/>
              </a:rPr>
              <a:t>APRESENTAÇÃO</a:t>
            </a:r>
            <a:endParaRPr lang="pt-B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62" name="Group 3"/>
          <p:cNvGrpSpPr/>
          <p:nvPr/>
        </p:nvGrpSpPr>
        <p:grpSpPr>
          <a:xfrm>
            <a:off x="-474840" y="115560"/>
            <a:ext cx="1118160" cy="885240"/>
            <a:chOff x="-474840" y="115560"/>
            <a:chExt cx="1118160" cy="885240"/>
          </a:xfrm>
        </p:grpSpPr>
        <p:sp>
          <p:nvSpPr>
            <p:cNvPr id="563" name="CustomShape 4"/>
            <p:cNvSpPr/>
            <p:nvPr/>
          </p:nvSpPr>
          <p:spPr>
            <a:xfrm rot="5400000" flipV="1">
              <a:off x="-475560" y="875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CustomShape 5"/>
            <p:cNvSpPr/>
            <p:nvPr/>
          </p:nvSpPr>
          <p:spPr>
            <a:xfrm rot="5400000" flipV="1">
              <a:off x="278280" y="61416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CustomShape 6"/>
            <p:cNvSpPr/>
            <p:nvPr/>
          </p:nvSpPr>
          <p:spPr>
            <a:xfrm rot="5400000" flipV="1">
              <a:off x="-230400" y="63180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CustomShape 7"/>
            <p:cNvSpPr/>
            <p:nvPr/>
          </p:nvSpPr>
          <p:spPr>
            <a:xfrm rot="5400000" flipV="1">
              <a:off x="-232560" y="88596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CustomShape 8"/>
            <p:cNvSpPr/>
            <p:nvPr/>
          </p:nvSpPr>
          <p:spPr>
            <a:xfrm rot="5400000" flipV="1">
              <a:off x="33840" y="622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CustomShape 9"/>
            <p:cNvSpPr/>
            <p:nvPr/>
          </p:nvSpPr>
          <p:spPr>
            <a:xfrm rot="5400000" flipV="1">
              <a:off x="25920" y="88344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CustomShape 10"/>
            <p:cNvSpPr/>
            <p:nvPr/>
          </p:nvSpPr>
          <p:spPr>
            <a:xfrm rot="5400000" flipV="1">
              <a:off x="286200" y="370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CustomShape 11"/>
            <p:cNvSpPr/>
            <p:nvPr/>
          </p:nvSpPr>
          <p:spPr>
            <a:xfrm rot="5400000" flipV="1">
              <a:off x="540000" y="3690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CustomShape 12"/>
            <p:cNvSpPr/>
            <p:nvPr/>
          </p:nvSpPr>
          <p:spPr>
            <a:xfrm rot="5400000" flipV="1">
              <a:off x="540000" y="622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CustomShape 13"/>
            <p:cNvSpPr/>
            <p:nvPr/>
          </p:nvSpPr>
          <p:spPr>
            <a:xfrm rot="5400000" flipV="1">
              <a:off x="-475560" y="622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CustomShape 14"/>
            <p:cNvSpPr/>
            <p:nvPr/>
          </p:nvSpPr>
          <p:spPr>
            <a:xfrm rot="5400000" flipV="1">
              <a:off x="-476640" y="370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4" name="CustomShape 15"/>
            <p:cNvSpPr/>
            <p:nvPr/>
          </p:nvSpPr>
          <p:spPr>
            <a:xfrm rot="5400000" flipV="1">
              <a:off x="-220680" y="3690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5" name="CustomShape 16"/>
            <p:cNvSpPr/>
            <p:nvPr/>
          </p:nvSpPr>
          <p:spPr>
            <a:xfrm rot="5400000" flipV="1">
              <a:off x="32760" y="370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6" name="CustomShape 17"/>
            <p:cNvSpPr/>
            <p:nvPr/>
          </p:nvSpPr>
          <p:spPr>
            <a:xfrm rot="5400000" flipV="1">
              <a:off x="286200" y="1177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7" name="CustomShape 18"/>
            <p:cNvSpPr/>
            <p:nvPr/>
          </p:nvSpPr>
          <p:spPr>
            <a:xfrm rot="5400000" flipV="1">
              <a:off x="540000" y="115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8" name="CustomShape 19"/>
            <p:cNvSpPr/>
            <p:nvPr/>
          </p:nvSpPr>
          <p:spPr>
            <a:xfrm rot="5400000" flipV="1">
              <a:off x="-475560" y="115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9" name="CustomShape 20"/>
            <p:cNvSpPr/>
            <p:nvPr/>
          </p:nvSpPr>
          <p:spPr>
            <a:xfrm rot="5400000" flipV="1">
              <a:off x="-220680" y="115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0" name="CustomShape 21"/>
            <p:cNvSpPr/>
            <p:nvPr/>
          </p:nvSpPr>
          <p:spPr>
            <a:xfrm rot="5400000" flipV="1">
              <a:off x="33840" y="115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81" name="Group 22"/>
          <p:cNvGrpSpPr/>
          <p:nvPr/>
        </p:nvGrpSpPr>
        <p:grpSpPr>
          <a:xfrm>
            <a:off x="7797600" y="3389400"/>
            <a:ext cx="1118520" cy="884520"/>
            <a:chOff x="7797600" y="3389400"/>
            <a:chExt cx="1118520" cy="884520"/>
          </a:xfrm>
        </p:grpSpPr>
        <p:sp>
          <p:nvSpPr>
            <p:cNvPr id="582" name="CustomShape 23"/>
            <p:cNvSpPr/>
            <p:nvPr/>
          </p:nvSpPr>
          <p:spPr>
            <a:xfrm rot="16200000">
              <a:off x="7796520" y="34113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3" name="CustomShape 24"/>
            <p:cNvSpPr/>
            <p:nvPr/>
          </p:nvSpPr>
          <p:spPr>
            <a:xfrm rot="16200000">
              <a:off x="8550720" y="367092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4" name="CustomShape 25"/>
            <p:cNvSpPr/>
            <p:nvPr/>
          </p:nvSpPr>
          <p:spPr>
            <a:xfrm rot="16200000">
              <a:off x="8041680" y="365472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CustomShape 26"/>
            <p:cNvSpPr/>
            <p:nvPr/>
          </p:nvSpPr>
          <p:spPr>
            <a:xfrm rot="16200000">
              <a:off x="8040240" y="339984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6" name="CustomShape 27"/>
            <p:cNvSpPr/>
            <p:nvPr/>
          </p:nvSpPr>
          <p:spPr>
            <a:xfrm rot="16200000">
              <a:off x="8306280" y="3664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7" name="CustomShape 28"/>
            <p:cNvSpPr/>
            <p:nvPr/>
          </p:nvSpPr>
          <p:spPr>
            <a:xfrm rot="16200000">
              <a:off x="8298360" y="340344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8" name="CustomShape 29"/>
            <p:cNvSpPr/>
            <p:nvPr/>
          </p:nvSpPr>
          <p:spPr>
            <a:xfrm rot="16200000">
              <a:off x="8558640" y="3916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9" name="CustomShape 30"/>
            <p:cNvSpPr/>
            <p:nvPr/>
          </p:nvSpPr>
          <p:spPr>
            <a:xfrm rot="16200000">
              <a:off x="8812800" y="3917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0" name="CustomShape 31"/>
            <p:cNvSpPr/>
            <p:nvPr/>
          </p:nvSpPr>
          <p:spPr>
            <a:xfrm rot="16200000">
              <a:off x="8812800" y="3664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1" name="CustomShape 32"/>
            <p:cNvSpPr/>
            <p:nvPr/>
          </p:nvSpPr>
          <p:spPr>
            <a:xfrm rot="16200000">
              <a:off x="7796520" y="3664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2" name="CustomShape 33"/>
            <p:cNvSpPr/>
            <p:nvPr/>
          </p:nvSpPr>
          <p:spPr>
            <a:xfrm rot="16200000">
              <a:off x="7795800" y="3916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CustomShape 34"/>
            <p:cNvSpPr/>
            <p:nvPr/>
          </p:nvSpPr>
          <p:spPr>
            <a:xfrm rot="16200000">
              <a:off x="8051400" y="3917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CustomShape 35"/>
            <p:cNvSpPr/>
            <p:nvPr/>
          </p:nvSpPr>
          <p:spPr>
            <a:xfrm rot="16200000">
              <a:off x="8305560" y="3916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CustomShape 36"/>
            <p:cNvSpPr/>
            <p:nvPr/>
          </p:nvSpPr>
          <p:spPr>
            <a:xfrm rot="16200000">
              <a:off x="8558640" y="416988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CustomShape 37"/>
            <p:cNvSpPr/>
            <p:nvPr/>
          </p:nvSpPr>
          <p:spPr>
            <a:xfrm rot="16200000">
              <a:off x="8812800" y="4170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7" name="CustomShape 38"/>
            <p:cNvSpPr/>
            <p:nvPr/>
          </p:nvSpPr>
          <p:spPr>
            <a:xfrm rot="16200000">
              <a:off x="7796520" y="4170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8" name="CustomShape 39"/>
            <p:cNvSpPr/>
            <p:nvPr/>
          </p:nvSpPr>
          <p:spPr>
            <a:xfrm rot="16200000">
              <a:off x="8051400" y="4170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9" name="CustomShape 40"/>
            <p:cNvSpPr/>
            <p:nvPr/>
          </p:nvSpPr>
          <p:spPr>
            <a:xfrm rot="16200000">
              <a:off x="8306280" y="4170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00" name="Group 41"/>
          <p:cNvGrpSpPr/>
          <p:nvPr/>
        </p:nvGrpSpPr>
        <p:grpSpPr>
          <a:xfrm>
            <a:off x="7846200" y="4006800"/>
            <a:ext cx="490320" cy="1038240"/>
            <a:chOff x="7846200" y="4006800"/>
            <a:chExt cx="490320" cy="1038240"/>
          </a:xfrm>
        </p:grpSpPr>
        <p:sp>
          <p:nvSpPr>
            <p:cNvPr id="601" name="CustomShape 42"/>
            <p:cNvSpPr/>
            <p:nvPr/>
          </p:nvSpPr>
          <p:spPr>
            <a:xfrm>
              <a:off x="7846200" y="400860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2" name="CustomShape 43"/>
            <p:cNvSpPr/>
            <p:nvPr/>
          </p:nvSpPr>
          <p:spPr>
            <a:xfrm>
              <a:off x="8171280" y="400680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03" name="Group 44"/>
          <p:cNvGrpSpPr/>
          <p:nvPr/>
        </p:nvGrpSpPr>
        <p:grpSpPr>
          <a:xfrm>
            <a:off x="532800" y="115560"/>
            <a:ext cx="1038240" cy="490320"/>
            <a:chOff x="532800" y="115560"/>
            <a:chExt cx="1038240" cy="490320"/>
          </a:xfrm>
        </p:grpSpPr>
        <p:sp>
          <p:nvSpPr>
            <p:cNvPr id="604" name="CustomShape 45"/>
            <p:cNvSpPr/>
            <p:nvPr/>
          </p:nvSpPr>
          <p:spPr>
            <a:xfrm rot="5400000">
              <a:off x="967320" y="-31896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5" name="CustomShape 46"/>
            <p:cNvSpPr/>
            <p:nvPr/>
          </p:nvSpPr>
          <p:spPr>
            <a:xfrm rot="5400000">
              <a:off x="969840" y="468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06" name="Group 47"/>
          <p:cNvGrpSpPr/>
          <p:nvPr/>
        </p:nvGrpSpPr>
        <p:grpSpPr>
          <a:xfrm>
            <a:off x="2997000" y="55440"/>
            <a:ext cx="1307880" cy="1411920"/>
            <a:chOff x="2997000" y="55440"/>
            <a:chExt cx="1307880" cy="1411920"/>
          </a:xfrm>
        </p:grpSpPr>
        <p:sp>
          <p:nvSpPr>
            <p:cNvPr id="607" name="CustomShape 48"/>
            <p:cNvSpPr/>
            <p:nvPr/>
          </p:nvSpPr>
          <p:spPr>
            <a:xfrm rot="13622400">
              <a:off x="3435480" y="20448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8" name="CustomShape 49"/>
            <p:cNvSpPr/>
            <p:nvPr/>
          </p:nvSpPr>
          <p:spPr>
            <a:xfrm rot="13622400">
              <a:off x="3122640" y="579960"/>
              <a:ext cx="81684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09" name="Group 50"/>
          <p:cNvGrpSpPr/>
          <p:nvPr/>
        </p:nvGrpSpPr>
        <p:grpSpPr>
          <a:xfrm>
            <a:off x="93240" y="4682160"/>
            <a:ext cx="884520" cy="1118160"/>
            <a:chOff x="93240" y="4682160"/>
            <a:chExt cx="884520" cy="1118160"/>
          </a:xfrm>
        </p:grpSpPr>
        <p:sp>
          <p:nvSpPr>
            <p:cNvPr id="610" name="CustomShape 51"/>
            <p:cNvSpPr/>
            <p:nvPr/>
          </p:nvSpPr>
          <p:spPr>
            <a:xfrm>
              <a:off x="852480" y="4682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1" name="CustomShape 52"/>
            <p:cNvSpPr/>
            <p:nvPr/>
          </p:nvSpPr>
          <p:spPr>
            <a:xfrm>
              <a:off x="582120" y="54450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2" name="CustomShape 53"/>
            <p:cNvSpPr/>
            <p:nvPr/>
          </p:nvSpPr>
          <p:spPr>
            <a:xfrm>
              <a:off x="599400" y="493668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3" name="CustomShape 54"/>
            <p:cNvSpPr/>
            <p:nvPr/>
          </p:nvSpPr>
          <p:spPr>
            <a:xfrm>
              <a:off x="852480" y="493488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4" name="CustomShape 55"/>
            <p:cNvSpPr/>
            <p:nvPr/>
          </p:nvSpPr>
          <p:spPr>
            <a:xfrm>
              <a:off x="599400" y="5191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5" name="CustomShape 56"/>
            <p:cNvSpPr/>
            <p:nvPr/>
          </p:nvSpPr>
          <p:spPr>
            <a:xfrm>
              <a:off x="852480" y="519156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6" name="CustomShape 57"/>
            <p:cNvSpPr/>
            <p:nvPr/>
          </p:nvSpPr>
          <p:spPr>
            <a:xfrm>
              <a:off x="346320" y="5445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CustomShape 58"/>
            <p:cNvSpPr/>
            <p:nvPr/>
          </p:nvSpPr>
          <p:spPr>
            <a:xfrm>
              <a:off x="346320" y="5698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8" name="CustomShape 59"/>
            <p:cNvSpPr/>
            <p:nvPr/>
          </p:nvSpPr>
          <p:spPr>
            <a:xfrm>
              <a:off x="599400" y="5698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9" name="CustomShape 60"/>
            <p:cNvSpPr/>
            <p:nvPr/>
          </p:nvSpPr>
          <p:spPr>
            <a:xfrm>
              <a:off x="599400" y="4682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0" name="CustomShape 61"/>
            <p:cNvSpPr/>
            <p:nvPr/>
          </p:nvSpPr>
          <p:spPr>
            <a:xfrm>
              <a:off x="346320" y="46821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1" name="CustomShape 62"/>
            <p:cNvSpPr/>
            <p:nvPr/>
          </p:nvSpPr>
          <p:spPr>
            <a:xfrm>
              <a:off x="346320" y="49370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2" name="CustomShape 63"/>
            <p:cNvSpPr/>
            <p:nvPr/>
          </p:nvSpPr>
          <p:spPr>
            <a:xfrm>
              <a:off x="346320" y="51915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3" name="CustomShape 64"/>
            <p:cNvSpPr/>
            <p:nvPr/>
          </p:nvSpPr>
          <p:spPr>
            <a:xfrm>
              <a:off x="93240" y="5445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4" name="CustomShape 65"/>
            <p:cNvSpPr/>
            <p:nvPr/>
          </p:nvSpPr>
          <p:spPr>
            <a:xfrm>
              <a:off x="93240" y="5698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5" name="CustomShape 66"/>
            <p:cNvSpPr/>
            <p:nvPr/>
          </p:nvSpPr>
          <p:spPr>
            <a:xfrm>
              <a:off x="93240" y="4682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6" name="CustomShape 67"/>
            <p:cNvSpPr/>
            <p:nvPr/>
          </p:nvSpPr>
          <p:spPr>
            <a:xfrm>
              <a:off x="93240" y="49370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7" name="CustomShape 68"/>
            <p:cNvSpPr/>
            <p:nvPr/>
          </p:nvSpPr>
          <p:spPr>
            <a:xfrm>
              <a:off x="93240" y="51915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28" name="CustomShape 69"/>
          <p:cNvSpPr/>
          <p:nvPr/>
        </p:nvSpPr>
        <p:spPr>
          <a:xfrm rot="2700000">
            <a:off x="115560" y="1415160"/>
            <a:ext cx="320760" cy="86040"/>
          </a:xfrm>
          <a:custGeom>
            <a:avLst/>
            <a:gdLst/>
            <a:ahLst/>
            <a:cxnLst/>
            <a:rect l="l" t="t" r="r" b="b"/>
            <a:pathLst>
              <a:path w="52872" h="14234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9" name="CustomShape 70"/>
          <p:cNvSpPr/>
          <p:nvPr/>
        </p:nvSpPr>
        <p:spPr>
          <a:xfrm rot="10489800">
            <a:off x="142920" y="1869120"/>
            <a:ext cx="234360" cy="250920"/>
          </a:xfrm>
          <a:custGeom>
            <a:avLst/>
            <a:gdLst/>
            <a:ahLst/>
            <a:cxnLst/>
            <a:rect l="l" t="t" r="r" b="b"/>
            <a:pathLst>
              <a:path w="38654" h="41343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35" name="Imagem 79"/>
          <p:cNvPicPr/>
          <p:nvPr/>
        </p:nvPicPr>
        <p:blipFill>
          <a:blip r:embed="rId3"/>
          <a:stretch/>
        </p:blipFill>
        <p:spPr>
          <a:xfrm>
            <a:off x="1772640" y="12240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Mão segurando celular&#10;&#10;Descrição gerada automaticamente">
            <a:extLst>
              <a:ext uri="{FF2B5EF4-FFF2-40B4-BE49-F238E27FC236}">
                <a16:creationId xmlns:a16="http://schemas.microsoft.com/office/drawing/2014/main" id="{80BA9EF2-5222-40BF-8CF8-BFB190D03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08" y="1522117"/>
            <a:ext cx="2816138" cy="3621384"/>
          </a:xfrm>
          <a:prstGeom prst="rect">
            <a:avLst/>
          </a:prstGeom>
        </p:spPr>
      </p:pic>
      <p:pic>
        <p:nvPicPr>
          <p:cNvPr id="77" name="Imagem 76" descr="Desenho de um rosto&#10;&#10;Descrição gerada automaticamente com confiança média">
            <a:extLst>
              <a:ext uri="{FF2B5EF4-FFF2-40B4-BE49-F238E27FC236}">
                <a16:creationId xmlns:a16="http://schemas.microsoft.com/office/drawing/2014/main" id="{6F977F41-AB98-4F5F-9689-37AADDDCE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975" y="2118350"/>
            <a:ext cx="1423785" cy="9067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roup 1"/>
          <p:cNvGrpSpPr/>
          <p:nvPr/>
        </p:nvGrpSpPr>
        <p:grpSpPr>
          <a:xfrm>
            <a:off x="8675640" y="1558440"/>
            <a:ext cx="1233720" cy="1489680"/>
            <a:chOff x="8675640" y="1558440"/>
            <a:chExt cx="1233720" cy="1489680"/>
          </a:xfrm>
        </p:grpSpPr>
        <p:sp>
          <p:nvSpPr>
            <p:cNvPr id="638" name="CustomShape 2"/>
            <p:cNvSpPr/>
            <p:nvPr/>
          </p:nvSpPr>
          <p:spPr>
            <a:xfrm rot="16200000">
              <a:off x="8776800" y="1702800"/>
              <a:ext cx="252360" cy="31680"/>
            </a:xfrm>
            <a:custGeom>
              <a:avLst/>
              <a:gdLst/>
              <a:ahLst/>
              <a:cxnLst/>
              <a:rect l="l" t="t" r="r" b="b"/>
              <a:pathLst>
                <a:path w="41587" h="5249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9" name="CustomShape 3"/>
            <p:cNvSpPr/>
            <p:nvPr/>
          </p:nvSpPr>
          <p:spPr>
            <a:xfrm rot="16200000">
              <a:off x="8741160" y="1676880"/>
              <a:ext cx="323280" cy="86040"/>
            </a:xfrm>
            <a:custGeom>
              <a:avLst/>
              <a:gdLst/>
              <a:ahLst/>
              <a:cxn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0" name="CustomShape 4"/>
            <p:cNvSpPr/>
            <p:nvPr/>
          </p:nvSpPr>
          <p:spPr>
            <a:xfrm rot="16200000">
              <a:off x="8724240" y="2145960"/>
              <a:ext cx="159120" cy="195840"/>
            </a:xfrm>
            <a:custGeom>
              <a:avLst/>
              <a:gdLst/>
              <a:ahLst/>
              <a:cxnLst/>
              <a:rect l="l" t="t" r="r" b="b"/>
              <a:pathLst>
                <a:path w="26245" h="32301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1" name="CustomShape 5"/>
            <p:cNvSpPr/>
            <p:nvPr/>
          </p:nvSpPr>
          <p:spPr>
            <a:xfrm rot="16200000">
              <a:off x="8686800" y="2114640"/>
              <a:ext cx="233280" cy="255960"/>
            </a:xfrm>
            <a:custGeom>
              <a:avLst/>
              <a:gdLst/>
              <a:ahLst/>
              <a:cxnLst/>
              <a:rect l="l" t="t" r="r" b="b"/>
              <a:pathLst>
                <a:path w="38453" h="4220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2" name="CustomShape 6"/>
            <p:cNvSpPr/>
            <p:nvPr/>
          </p:nvSpPr>
          <p:spPr>
            <a:xfrm rot="16200000">
              <a:off x="9113760" y="2288160"/>
              <a:ext cx="252360" cy="33840"/>
            </a:xfrm>
            <a:custGeom>
              <a:avLst/>
              <a:gdLst/>
              <a:ahLst/>
              <a:cxnLst/>
              <a:rect l="l" t="t" r="r" b="b"/>
              <a:pathLst>
                <a:path w="41588" h="5654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3" name="CustomShape 7"/>
            <p:cNvSpPr/>
            <p:nvPr/>
          </p:nvSpPr>
          <p:spPr>
            <a:xfrm rot="16200000">
              <a:off x="8820720" y="2844720"/>
              <a:ext cx="320760" cy="8604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4" name="CustomShape 8"/>
            <p:cNvSpPr/>
            <p:nvPr/>
          </p:nvSpPr>
          <p:spPr>
            <a:xfrm rot="16200000">
              <a:off x="9625320" y="2021760"/>
              <a:ext cx="161640" cy="195840"/>
            </a:xfrm>
            <a:custGeom>
              <a:avLst/>
              <a:gdLst/>
              <a:ahLst/>
              <a:cxnLst/>
              <a:rect l="l" t="t" r="r" b="b"/>
              <a:pathLst>
                <a:path w="26649" h="32302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5" name="CustomShape 9"/>
            <p:cNvSpPr/>
            <p:nvPr/>
          </p:nvSpPr>
          <p:spPr>
            <a:xfrm rot="16200000">
              <a:off x="9588960" y="1993320"/>
              <a:ext cx="234360" cy="25308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6" name="CustomShape 10"/>
            <p:cNvSpPr/>
            <p:nvPr/>
          </p:nvSpPr>
          <p:spPr>
            <a:xfrm rot="16200000">
              <a:off x="9702720" y="2791080"/>
              <a:ext cx="161640" cy="193320"/>
            </a:xfrm>
            <a:custGeom>
              <a:avLst/>
              <a:gdLst/>
              <a:ahLst/>
              <a:cxnLst/>
              <a:rect l="l" t="t" r="r" b="b"/>
              <a:pathLst>
                <a:path w="26649" h="31898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7" name="CustomShape 11"/>
            <p:cNvSpPr/>
            <p:nvPr/>
          </p:nvSpPr>
          <p:spPr>
            <a:xfrm rot="16200000">
              <a:off x="9666720" y="2762280"/>
              <a:ext cx="234360" cy="250920"/>
            </a:xfrm>
            <a:custGeom>
              <a:avLst/>
              <a:gdLst/>
              <a:ahLst/>
              <a:cxn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48" name="Group 12"/>
          <p:cNvGrpSpPr/>
          <p:nvPr/>
        </p:nvGrpSpPr>
        <p:grpSpPr>
          <a:xfrm>
            <a:off x="8583120" y="126720"/>
            <a:ext cx="490320" cy="1037880"/>
            <a:chOff x="8583120" y="126720"/>
            <a:chExt cx="490320" cy="1037880"/>
          </a:xfrm>
        </p:grpSpPr>
        <p:sp>
          <p:nvSpPr>
            <p:cNvPr id="649" name="CustomShape 13"/>
            <p:cNvSpPr/>
            <p:nvPr/>
          </p:nvSpPr>
          <p:spPr>
            <a:xfrm>
              <a:off x="8583120" y="12816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0" name="CustomShape 14"/>
            <p:cNvSpPr/>
            <p:nvPr/>
          </p:nvSpPr>
          <p:spPr>
            <a:xfrm>
              <a:off x="8908200" y="12672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51" name="Group 15"/>
          <p:cNvGrpSpPr/>
          <p:nvPr/>
        </p:nvGrpSpPr>
        <p:grpSpPr>
          <a:xfrm>
            <a:off x="-363600" y="-358560"/>
            <a:ext cx="1297080" cy="1419840"/>
            <a:chOff x="-363600" y="-358560"/>
            <a:chExt cx="1297080" cy="1419840"/>
          </a:xfrm>
        </p:grpSpPr>
        <p:sp>
          <p:nvSpPr>
            <p:cNvPr id="652" name="CustomShape 16"/>
            <p:cNvSpPr/>
            <p:nvPr/>
          </p:nvSpPr>
          <p:spPr>
            <a:xfrm rot="2700000">
              <a:off x="-214560" y="19260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3" name="CustomShape 17"/>
            <p:cNvSpPr/>
            <p:nvPr/>
          </p:nvSpPr>
          <p:spPr>
            <a:xfrm rot="2700000">
              <a:off x="-10800" y="-172080"/>
              <a:ext cx="81684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54" name="Group 18"/>
          <p:cNvGrpSpPr/>
          <p:nvPr/>
        </p:nvGrpSpPr>
        <p:grpSpPr>
          <a:xfrm>
            <a:off x="761400" y="4274280"/>
            <a:ext cx="1038240" cy="490680"/>
            <a:chOff x="761400" y="4274280"/>
            <a:chExt cx="1038240" cy="490680"/>
          </a:xfrm>
        </p:grpSpPr>
        <p:sp>
          <p:nvSpPr>
            <p:cNvPr id="655" name="CustomShape 19"/>
            <p:cNvSpPr/>
            <p:nvPr/>
          </p:nvSpPr>
          <p:spPr>
            <a:xfrm rot="5400000">
              <a:off x="1195920" y="383976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6" name="CustomShape 20"/>
            <p:cNvSpPr/>
            <p:nvPr/>
          </p:nvSpPr>
          <p:spPr>
            <a:xfrm rot="5400000">
              <a:off x="1198440" y="416376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57" name="Group 21"/>
          <p:cNvGrpSpPr/>
          <p:nvPr/>
        </p:nvGrpSpPr>
        <p:grpSpPr>
          <a:xfrm>
            <a:off x="3725640" y="4672800"/>
            <a:ext cx="4177800" cy="405000"/>
            <a:chOff x="3725640" y="4672800"/>
            <a:chExt cx="4177800" cy="405000"/>
          </a:xfrm>
        </p:grpSpPr>
        <p:sp>
          <p:nvSpPr>
            <p:cNvPr id="658" name="CustomShape 22"/>
            <p:cNvSpPr/>
            <p:nvPr/>
          </p:nvSpPr>
          <p:spPr>
            <a:xfrm rot="1375200">
              <a:off x="4521960" y="4800240"/>
              <a:ext cx="322920" cy="85680"/>
            </a:xfrm>
            <a:custGeom>
              <a:avLst/>
              <a:gdLst/>
              <a:ahLst/>
              <a:cxn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9" name="CustomShape 23"/>
            <p:cNvSpPr/>
            <p:nvPr/>
          </p:nvSpPr>
          <p:spPr>
            <a:xfrm rot="10571400">
              <a:off x="5266080" y="4715640"/>
              <a:ext cx="233280" cy="255960"/>
            </a:xfrm>
            <a:custGeom>
              <a:avLst/>
              <a:gdLst/>
              <a:ahLst/>
              <a:cxnLst/>
              <a:rect l="l" t="t" r="r" b="b"/>
              <a:pathLst>
                <a:path w="38453" h="4220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0" name="CustomShape 24"/>
            <p:cNvSpPr/>
            <p:nvPr/>
          </p:nvSpPr>
          <p:spPr>
            <a:xfrm rot="18117600">
              <a:off x="7157160" y="4788360"/>
              <a:ext cx="320760" cy="8604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1" name="CustomShape 25"/>
            <p:cNvSpPr/>
            <p:nvPr/>
          </p:nvSpPr>
          <p:spPr>
            <a:xfrm rot="534000">
              <a:off x="3743640" y="4781520"/>
              <a:ext cx="234360" cy="25308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2" name="CustomShape 26"/>
            <p:cNvSpPr/>
            <p:nvPr/>
          </p:nvSpPr>
          <p:spPr>
            <a:xfrm rot="2078400">
              <a:off x="7618320" y="4782600"/>
              <a:ext cx="234360" cy="250920"/>
            </a:xfrm>
            <a:custGeom>
              <a:avLst/>
              <a:gdLst/>
              <a:ahLst/>
              <a:cxn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63" name="CustomShape 27"/>
          <p:cNvSpPr/>
          <p:nvPr/>
        </p:nvSpPr>
        <p:spPr>
          <a:xfrm>
            <a:off x="1728000" y="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>
                <a:solidFill>
                  <a:srgbClr val="000000"/>
                </a:solidFill>
                <a:latin typeface="Poppins"/>
                <a:ea typeface="Poppins"/>
              </a:rPr>
              <a:t>OBRIGADO!</a:t>
            </a:r>
            <a:endParaRPr lang="pt-BR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3600" b="0" strike="noStrike" spc="-1">
              <a:latin typeface="Arial"/>
            </a:endParaRPr>
          </a:p>
        </p:txBody>
      </p:sp>
      <p:pic>
        <p:nvPicPr>
          <p:cNvPr id="664" name="Imagem 7"/>
          <p:cNvPicPr/>
          <p:nvPr/>
        </p:nvPicPr>
        <p:blipFill>
          <a:blip r:embed="rId2"/>
          <a:stretch/>
        </p:blipFill>
        <p:spPr>
          <a:xfrm>
            <a:off x="422280" y="1137600"/>
            <a:ext cx="4415040" cy="2711880"/>
          </a:xfrm>
          <a:prstGeom prst="rect">
            <a:avLst/>
          </a:prstGeom>
          <a:ln>
            <a:noFill/>
          </a:ln>
        </p:spPr>
      </p:pic>
      <p:pic>
        <p:nvPicPr>
          <p:cNvPr id="665" name="Imagem 39"/>
          <p:cNvPicPr/>
          <p:nvPr/>
        </p:nvPicPr>
        <p:blipFill>
          <a:blip r:embed="rId3"/>
          <a:stretch/>
        </p:blipFill>
        <p:spPr>
          <a:xfrm>
            <a:off x="4927320" y="1718640"/>
            <a:ext cx="2994120" cy="164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9"/>
          <p:cNvSpPr txBox="1"/>
          <p:nvPr/>
        </p:nvSpPr>
        <p:spPr>
          <a:xfrm>
            <a:off x="1787040" y="-6480"/>
            <a:ext cx="5800320" cy="764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pc="-1" dirty="0">
                <a:solidFill>
                  <a:srgbClr val="000000"/>
                </a:solidFill>
                <a:latin typeface="Poppins"/>
              </a:rPr>
              <a:t>PESQUISAS</a:t>
            </a:r>
            <a:endParaRPr lang="pt-B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4" name="Imagem 34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180E0CBB-C183-4FBB-A16A-F7409604DCFA}"/>
              </a:ext>
            </a:extLst>
          </p:cNvPr>
          <p:cNvSpPr txBox="1"/>
          <p:nvPr/>
        </p:nvSpPr>
        <p:spPr>
          <a:xfrm>
            <a:off x="1084521" y="916200"/>
            <a:ext cx="69749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i="0" dirty="0">
                <a:solidFill>
                  <a:srgbClr val="0076B4"/>
                </a:solidFill>
                <a:effectLst/>
                <a:latin typeface="Tahoma" panose="020B0604030504040204" pitchFamily="34" charset="0"/>
              </a:rPr>
              <a:t>Viagens em primeiro lugar!</a:t>
            </a:r>
            <a:endParaRPr lang="pt-BR" sz="2400" b="0" i="0" dirty="0">
              <a:effectLst/>
              <a:latin typeface="Tahoma" panose="020B060403050404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A5F3609-A722-4B63-9CE6-8FB2C8AC9907}"/>
              </a:ext>
            </a:extLst>
          </p:cNvPr>
          <p:cNvSpPr txBox="1"/>
          <p:nvPr/>
        </p:nvSpPr>
        <p:spPr>
          <a:xfrm>
            <a:off x="3476813" y="1630181"/>
            <a:ext cx="4582666" cy="1200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pt-BR" sz="1600" b="0" strike="noStrike" spc="-1" dirty="0">
                <a:latin typeface="Arial"/>
              </a:rPr>
              <a:t>Uma pesquisa feita pelo Booking.com afirma que das </a:t>
            </a:r>
            <a:r>
              <a:rPr lang="pt-BR" sz="1600" b="0" strike="noStrike" spc="-1" dirty="0">
                <a:solidFill>
                  <a:srgbClr val="0070C0"/>
                </a:solidFill>
                <a:latin typeface="Arial"/>
              </a:rPr>
              <a:t>20.934</a:t>
            </a:r>
            <a:r>
              <a:rPr lang="pt-BR" sz="1600" b="0" strike="noStrike" spc="-1" dirty="0">
                <a:latin typeface="Arial"/>
              </a:rPr>
              <a:t> pessoas entrevistadas, </a:t>
            </a:r>
            <a:r>
              <a:rPr lang="pt-BR" sz="1600" b="0" strike="noStrike" spc="-1" dirty="0">
                <a:solidFill>
                  <a:srgbClr val="0070C0"/>
                </a:solidFill>
                <a:latin typeface="Arial"/>
              </a:rPr>
              <a:t>64%</a:t>
            </a:r>
            <a:r>
              <a:rPr lang="pt-BR" sz="1600" b="0" strike="noStrike" spc="-1" dirty="0">
                <a:latin typeface="Arial"/>
              </a:rPr>
              <a:t> desejam viajar mais após a pandemia para compensar o tempo perdido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81AE879-9AD3-4DBA-AAEF-E5030F23699D}"/>
              </a:ext>
            </a:extLst>
          </p:cNvPr>
          <p:cNvSpPr txBox="1"/>
          <p:nvPr/>
        </p:nvSpPr>
        <p:spPr>
          <a:xfrm>
            <a:off x="3476813" y="3083339"/>
            <a:ext cx="4582666" cy="1200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pt-BR" sz="16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“Os destinos até 300 km dos centros urbanos são os mais procurados (já que dá para ir de carro)...” </a:t>
            </a:r>
            <a:r>
              <a:rPr lang="pt-BR" sz="1600" spc="-1" dirty="0">
                <a:solidFill>
                  <a:srgbClr val="000000"/>
                </a:solidFill>
                <a:latin typeface="Roboto"/>
                <a:ea typeface="Roboto"/>
              </a:rPr>
              <a:t>Afirma o diretor do Airbnb na América do Sul em relação à pandemia.</a:t>
            </a:r>
            <a:endParaRPr lang="pt-BR" sz="1600" b="0" strike="noStrike" spc="-1" dirty="0">
              <a:latin typeface="Arial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A22A441-9F6D-4B16-8BBF-8D3CC9E7C78A}"/>
              </a:ext>
            </a:extLst>
          </p:cNvPr>
          <p:cNvSpPr txBox="1"/>
          <p:nvPr/>
        </p:nvSpPr>
        <p:spPr>
          <a:xfrm>
            <a:off x="919717" y="4420523"/>
            <a:ext cx="73045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1" dirty="0"/>
              <a:t>Fontes</a:t>
            </a:r>
            <a:r>
              <a:rPr lang="pt-BR" sz="1000" b="1" dirty="0">
                <a:solidFill>
                  <a:srgbClr val="FF0000"/>
                </a:solidFill>
              </a:rPr>
              <a:t>: /https://vocesa.abril.com.br/especiais/o-turismo-no-pos-pandemia/</a:t>
            </a:r>
          </a:p>
          <a:p>
            <a:endParaRPr lang="pt-BR" sz="1000" b="1" dirty="0"/>
          </a:p>
          <a:p>
            <a:r>
              <a:rPr lang="pt-BR" sz="1000" b="1" dirty="0">
                <a:solidFill>
                  <a:srgbClr val="FF0000"/>
                </a:solidFill>
              </a:rPr>
              <a:t>https://www.uol.com.br/ecoa/ultimas-noticias/2021/02/05/brasileiro-planeja-viagens-mais-perto-seguras-e-sustentaveis-diz-pesquisa.htm</a:t>
            </a: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E113070E-3A66-472D-94B6-F4661DAD1F44}"/>
              </a:ext>
            </a:extLst>
          </p:cNvPr>
          <p:cNvCxnSpPr>
            <a:cxnSpLocks/>
          </p:cNvCxnSpPr>
          <p:nvPr/>
        </p:nvCxnSpPr>
        <p:spPr>
          <a:xfrm>
            <a:off x="1345827" y="1783355"/>
            <a:ext cx="1684453" cy="372896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: Angulado 57">
            <a:extLst>
              <a:ext uri="{FF2B5EF4-FFF2-40B4-BE49-F238E27FC236}">
                <a16:creationId xmlns:a16="http://schemas.microsoft.com/office/drawing/2014/main" id="{5A2851F8-61B7-4F0D-9B40-383218E5FA9F}"/>
              </a:ext>
            </a:extLst>
          </p:cNvPr>
          <p:cNvCxnSpPr>
            <a:cxnSpLocks/>
          </p:cNvCxnSpPr>
          <p:nvPr/>
        </p:nvCxnSpPr>
        <p:spPr>
          <a:xfrm>
            <a:off x="1345827" y="3086329"/>
            <a:ext cx="1684453" cy="372896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086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9"/>
          <p:cNvSpPr txBox="1"/>
          <p:nvPr/>
        </p:nvSpPr>
        <p:spPr>
          <a:xfrm>
            <a:off x="1787040" y="-6480"/>
            <a:ext cx="5800320" cy="764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pc="-1" dirty="0">
                <a:solidFill>
                  <a:srgbClr val="000000"/>
                </a:solidFill>
                <a:latin typeface="Poppins"/>
              </a:rPr>
              <a:t>PESQUISAS</a:t>
            </a:r>
            <a:endParaRPr lang="pt-B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4" name="Imagem 34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180E0CBB-C183-4FBB-A16A-F7409604DCFA}"/>
              </a:ext>
            </a:extLst>
          </p:cNvPr>
          <p:cNvSpPr txBox="1"/>
          <p:nvPr/>
        </p:nvSpPr>
        <p:spPr>
          <a:xfrm>
            <a:off x="1084521" y="916200"/>
            <a:ext cx="69749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0076B4"/>
                </a:solidFill>
                <a:latin typeface="Tahoma" panose="020B0604030504040204" pitchFamily="34" charset="0"/>
              </a:rPr>
              <a:t>Mercado em alta!</a:t>
            </a:r>
            <a:endParaRPr lang="pt-BR" sz="2400" b="0" i="0" dirty="0">
              <a:effectLst/>
              <a:latin typeface="Tahoma" panose="020B060403050404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A5F3609-A722-4B63-9CE6-8FB2C8AC9907}"/>
              </a:ext>
            </a:extLst>
          </p:cNvPr>
          <p:cNvSpPr txBox="1"/>
          <p:nvPr/>
        </p:nvSpPr>
        <p:spPr>
          <a:xfrm>
            <a:off x="3476813" y="1740753"/>
            <a:ext cx="45826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i="0" dirty="0">
                <a:effectLst/>
                <a:latin typeface="Tahoma" panose="020B0604030504040204" pitchFamily="34" charset="0"/>
              </a:rPr>
              <a:t>Em 2019, o turismo movimentou </a:t>
            </a:r>
            <a:r>
              <a:rPr lang="pt-BR" sz="16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</a:rPr>
              <a:t>US$ 8,9 trilhões</a:t>
            </a:r>
            <a:r>
              <a:rPr lang="pt-BR" sz="1600" b="0" i="0" dirty="0">
                <a:effectLst/>
                <a:latin typeface="Tahoma" panose="020B0604030504040204" pitchFamily="34" charset="0"/>
              </a:rPr>
              <a:t>, contribuindo com </a:t>
            </a:r>
            <a:r>
              <a:rPr lang="pt-BR" sz="16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</a:rPr>
              <a:t>10,0%</a:t>
            </a:r>
            <a:r>
              <a:rPr lang="pt-BR" sz="1600" b="0" i="0" dirty="0">
                <a:effectLst/>
                <a:latin typeface="Tahoma" panose="020B0604030504040204" pitchFamily="34" charset="0"/>
              </a:rPr>
              <a:t> do PIB global e com a geração de </a:t>
            </a:r>
            <a:r>
              <a:rPr lang="pt-BR" sz="16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</a:rPr>
              <a:t>330 milhões </a:t>
            </a:r>
            <a:r>
              <a:rPr lang="pt-BR" sz="1600" b="0" i="0" dirty="0">
                <a:effectLst/>
                <a:latin typeface="Tahoma" panose="020B0604030504040204" pitchFamily="34" charset="0"/>
              </a:rPr>
              <a:t>de empregos.</a:t>
            </a:r>
            <a:endParaRPr lang="pt-BR" sz="16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81AE879-9AD3-4DBA-AAEF-E5030F23699D}"/>
              </a:ext>
            </a:extLst>
          </p:cNvPr>
          <p:cNvSpPr txBox="1"/>
          <p:nvPr/>
        </p:nvSpPr>
        <p:spPr>
          <a:xfrm>
            <a:off x="3476813" y="2862630"/>
            <a:ext cx="4582666" cy="1200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Roboto"/>
              </a:rPr>
              <a:t>“O turismo pode ser o motor do desenvolvimento econômico no pós-pandemia no Brasil.” diz Jorge Rebelo, fundador do Vila Galé, maior grupo hoteleiro europeu do Brasil.  </a:t>
            </a:r>
            <a:endParaRPr lang="pt-BR" sz="1600" b="0" strike="noStrike" spc="-1" dirty="0">
              <a:latin typeface="Arial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A22A441-9F6D-4B16-8BBF-8D3CC9E7C78A}"/>
              </a:ext>
            </a:extLst>
          </p:cNvPr>
          <p:cNvSpPr txBox="1"/>
          <p:nvPr/>
        </p:nvSpPr>
        <p:spPr>
          <a:xfrm>
            <a:off x="919717" y="4435614"/>
            <a:ext cx="73045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1" dirty="0"/>
              <a:t>Fontes</a:t>
            </a:r>
            <a:r>
              <a:rPr lang="pt-BR" sz="1000" b="1" dirty="0">
                <a:solidFill>
                  <a:srgbClr val="FF0000"/>
                </a:solidFill>
              </a:rPr>
              <a:t>: /https://vocesa.abril.com.br/especiais/o-turismo-no-pos-pandemia/</a:t>
            </a:r>
          </a:p>
          <a:p>
            <a:endParaRPr lang="pt-BR" sz="1000" b="1" dirty="0">
              <a:solidFill>
                <a:srgbClr val="FF0000"/>
              </a:solidFill>
            </a:endParaRPr>
          </a:p>
          <a:p>
            <a:r>
              <a:rPr lang="pt-BR" sz="1000" b="1" dirty="0">
                <a:solidFill>
                  <a:srgbClr val="FF0000"/>
                </a:solidFill>
              </a:rPr>
              <a:t>https://www.istoedinheiro.com.br/presidente-do-grupo-vila-gale-aposta-no-turismo-como-motor-do-pos-pandemia-no-brasil/</a:t>
            </a: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E113070E-3A66-472D-94B6-F4661DAD1F44}"/>
              </a:ext>
            </a:extLst>
          </p:cNvPr>
          <p:cNvCxnSpPr>
            <a:cxnSpLocks/>
          </p:cNvCxnSpPr>
          <p:nvPr/>
        </p:nvCxnSpPr>
        <p:spPr>
          <a:xfrm>
            <a:off x="1345827" y="1783355"/>
            <a:ext cx="1684453" cy="372896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: Angulado 57">
            <a:extLst>
              <a:ext uri="{FF2B5EF4-FFF2-40B4-BE49-F238E27FC236}">
                <a16:creationId xmlns:a16="http://schemas.microsoft.com/office/drawing/2014/main" id="{5A2851F8-61B7-4F0D-9B40-383218E5FA9F}"/>
              </a:ext>
            </a:extLst>
          </p:cNvPr>
          <p:cNvCxnSpPr>
            <a:cxnSpLocks/>
          </p:cNvCxnSpPr>
          <p:nvPr/>
        </p:nvCxnSpPr>
        <p:spPr>
          <a:xfrm>
            <a:off x="1345827" y="3086329"/>
            <a:ext cx="1684453" cy="372896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257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extShape 1"/>
          <p:cNvSpPr txBox="1"/>
          <p:nvPr/>
        </p:nvSpPr>
        <p:spPr>
          <a:xfrm>
            <a:off x="1991880" y="4138306"/>
            <a:ext cx="1727640" cy="9554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pt-BR" sz="12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Muitos aplicativos não possibilitam a troca de experiência</a:t>
            </a:r>
            <a:endParaRPr lang="pt-BR" sz="1200" b="0" strike="noStrike" spc="-1" dirty="0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481" name="TextShape 2"/>
          <p:cNvSpPr txBox="1"/>
          <p:nvPr/>
        </p:nvSpPr>
        <p:spPr>
          <a:xfrm>
            <a:off x="913320" y="1095120"/>
            <a:ext cx="1747080" cy="942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pt-BR" sz="12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Tempo para o planejamento sendo um dos principais problemas</a:t>
            </a:r>
            <a:endParaRPr lang="pt-BR" sz="1200" b="0" strike="noStrike" spc="-1" dirty="0">
              <a:latin typeface="Arial"/>
            </a:endParaRPr>
          </a:p>
          <a:p>
            <a:pPr algn="ctr">
              <a:lnSpc>
                <a:spcPct val="115000"/>
              </a:lnSpc>
              <a:tabLst>
                <a:tab pos="0" algn="l"/>
              </a:tabLst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482" name="TextShape 3"/>
          <p:cNvSpPr txBox="1"/>
          <p:nvPr/>
        </p:nvSpPr>
        <p:spPr>
          <a:xfrm>
            <a:off x="892440" y="2028240"/>
            <a:ext cx="1745640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tabLst>
                <a:tab pos="0" algn="l"/>
              </a:tabLst>
            </a:pPr>
            <a:r>
              <a:rPr lang="pt-BR" sz="1500" b="1" spc="-1" dirty="0">
                <a:solidFill>
                  <a:srgbClr val="000000"/>
                </a:solidFill>
                <a:latin typeface="Poppins"/>
                <a:ea typeface="Poppins"/>
              </a:rPr>
              <a:t>TEMPO GASTO</a:t>
            </a:r>
            <a:endParaRPr lang="pt-BR" sz="1500" b="1" strike="noStrike" spc="-1" dirty="0">
              <a:solidFill>
                <a:srgbClr val="000000"/>
              </a:solidFill>
              <a:latin typeface="Poppins"/>
              <a:ea typeface="Poppins"/>
            </a:endParaRPr>
          </a:p>
          <a:p>
            <a:pPr algn="ctr">
              <a:lnSpc>
                <a:spcPct val="115000"/>
              </a:lnSpc>
              <a:tabLst>
                <a:tab pos="0" algn="l"/>
              </a:tabLst>
            </a:pPr>
            <a:endParaRPr lang="pt-BR" sz="1500" b="0" strike="noStrike" spc="-1" dirty="0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pt-BR" sz="1500" b="0" strike="noStrike" spc="-1" dirty="0">
              <a:latin typeface="Arial"/>
            </a:endParaRPr>
          </a:p>
        </p:txBody>
      </p:sp>
      <p:sp>
        <p:nvSpPr>
          <p:cNvPr id="483" name="TextShape 4"/>
          <p:cNvSpPr txBox="1"/>
          <p:nvPr/>
        </p:nvSpPr>
        <p:spPr>
          <a:xfrm>
            <a:off x="1565683" y="3819960"/>
            <a:ext cx="2702433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500" b="1" strike="noStrike" spc="-1" dirty="0">
                <a:solidFill>
                  <a:srgbClr val="000000"/>
                </a:solidFill>
                <a:latin typeface="Poppins"/>
                <a:ea typeface="Poppins"/>
              </a:rPr>
              <a:t>SEM COMPARTILHAMENTO</a:t>
            </a:r>
            <a:endParaRPr lang="pt-BR" sz="1500" b="0" strike="noStrike" spc="-1" dirty="0">
              <a:latin typeface="Arial"/>
            </a:endParaRPr>
          </a:p>
        </p:txBody>
      </p:sp>
      <p:sp>
        <p:nvSpPr>
          <p:cNvPr id="484" name="TextShape 5"/>
          <p:cNvSpPr txBox="1"/>
          <p:nvPr/>
        </p:nvSpPr>
        <p:spPr>
          <a:xfrm>
            <a:off x="4820760" y="1211220"/>
            <a:ext cx="1827000" cy="942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pt-BR" sz="12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Diferentes aplicativos sendo necessários para planejar a viagem</a:t>
            </a:r>
            <a:endParaRPr lang="pt-BR" sz="1200" b="0" strike="noStrike" spc="-1" dirty="0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485" name="TextShape 6"/>
          <p:cNvSpPr txBox="1"/>
          <p:nvPr/>
        </p:nvSpPr>
        <p:spPr>
          <a:xfrm>
            <a:off x="4537800" y="1970640"/>
            <a:ext cx="2393280" cy="459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pt-BR" sz="1500" b="1" strike="noStrike" spc="-1" dirty="0">
                <a:solidFill>
                  <a:srgbClr val="000000"/>
                </a:solidFill>
                <a:latin typeface="Poppins"/>
                <a:ea typeface="Poppins"/>
              </a:rPr>
              <a:t>MUITAS FERRAMENTAS</a:t>
            </a:r>
            <a:endParaRPr lang="pt-BR" sz="1500" b="0" strike="noStrike" spc="-1" dirty="0">
              <a:latin typeface="Arial"/>
            </a:endParaRPr>
          </a:p>
        </p:txBody>
      </p:sp>
      <p:sp>
        <p:nvSpPr>
          <p:cNvPr id="486" name="TextShape 7"/>
          <p:cNvSpPr txBox="1"/>
          <p:nvPr/>
        </p:nvSpPr>
        <p:spPr>
          <a:xfrm>
            <a:off x="6015583" y="4131720"/>
            <a:ext cx="1745640" cy="981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pt-BR" sz="12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Tudo em um só lugar com a </a:t>
            </a:r>
            <a:r>
              <a:rPr lang="pt-BR" sz="1200" b="1" strike="noStrike" spc="-1" dirty="0">
                <a:solidFill>
                  <a:srgbClr val="2C73DD"/>
                </a:solidFill>
                <a:latin typeface="Roboto"/>
                <a:ea typeface="Roboto"/>
              </a:rPr>
              <a:t>GO!</a:t>
            </a:r>
            <a:endParaRPr lang="pt-BR" sz="1200" b="0" strike="noStrike" spc="-1" dirty="0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487" name="TextShape 8"/>
          <p:cNvSpPr txBox="1"/>
          <p:nvPr/>
        </p:nvSpPr>
        <p:spPr>
          <a:xfrm>
            <a:off x="6016680" y="3876120"/>
            <a:ext cx="1745640" cy="459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500" b="1" strike="noStrike" spc="-1">
                <a:solidFill>
                  <a:srgbClr val="000000"/>
                </a:solidFill>
                <a:latin typeface="Poppins"/>
                <a:ea typeface="Poppins"/>
              </a:rPr>
              <a:t>CONECTE-SE</a:t>
            </a:r>
            <a:endParaRPr lang="pt-BR" sz="1500" b="0" strike="noStrike" spc="-1">
              <a:latin typeface="Arial"/>
            </a:endParaRPr>
          </a:p>
        </p:txBody>
      </p:sp>
      <p:sp>
        <p:nvSpPr>
          <p:cNvPr id="488" name="TextShape 9"/>
          <p:cNvSpPr txBox="1"/>
          <p:nvPr/>
        </p:nvSpPr>
        <p:spPr>
          <a:xfrm>
            <a:off x="1787040" y="-6480"/>
            <a:ext cx="5800320" cy="764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trike="noStrike" spc="-1" dirty="0">
                <a:solidFill>
                  <a:srgbClr val="000000"/>
                </a:solidFill>
                <a:latin typeface="Poppins"/>
              </a:rPr>
              <a:t>PRINCIPAIS PROBLE</a:t>
            </a:r>
            <a:r>
              <a:rPr lang="en" sz="3600" b="1" spc="-1" dirty="0">
                <a:solidFill>
                  <a:srgbClr val="000000"/>
                </a:solidFill>
                <a:latin typeface="Poppins"/>
              </a:rPr>
              <a:t>MAS</a:t>
            </a:r>
            <a:endParaRPr lang="pt-B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CustomShape 10"/>
          <p:cNvSpPr/>
          <p:nvPr/>
        </p:nvSpPr>
        <p:spPr>
          <a:xfrm>
            <a:off x="337680" y="2650320"/>
            <a:ext cx="8649720" cy="1236960"/>
          </a:xfrm>
          <a:custGeom>
            <a:avLst/>
            <a:gdLst/>
            <a:ahLst/>
            <a:cxnLst/>
            <a:rect l="l" t="t" r="r" b="b"/>
            <a:pathLst>
              <a:path w="8946292" h="1853521">
                <a:moveTo>
                  <a:pt x="0" y="1013261"/>
                </a:moveTo>
                <a:cubicBezTo>
                  <a:pt x="314068" y="1097699"/>
                  <a:pt x="628136" y="1182137"/>
                  <a:pt x="877330" y="1062688"/>
                </a:cubicBezTo>
                <a:cubicBezTo>
                  <a:pt x="1126524" y="943239"/>
                  <a:pt x="1204783" y="179180"/>
                  <a:pt x="1495167" y="296569"/>
                </a:cubicBezTo>
                <a:cubicBezTo>
                  <a:pt x="1785551" y="413958"/>
                  <a:pt x="2269524" y="1816451"/>
                  <a:pt x="2619632" y="1767024"/>
                </a:cubicBezTo>
                <a:cubicBezTo>
                  <a:pt x="2969740" y="1717597"/>
                  <a:pt x="3272481" y="4126"/>
                  <a:pt x="3595816" y="7"/>
                </a:cubicBezTo>
                <a:cubicBezTo>
                  <a:pt x="3919151" y="-4112"/>
                  <a:pt x="4221892" y="1711418"/>
                  <a:pt x="4559643" y="1742310"/>
                </a:cubicBezTo>
                <a:cubicBezTo>
                  <a:pt x="4897394" y="1773202"/>
                  <a:pt x="5249562" y="175062"/>
                  <a:pt x="5622324" y="185359"/>
                </a:cubicBezTo>
                <a:cubicBezTo>
                  <a:pt x="5995086" y="195656"/>
                  <a:pt x="6448167" y="1797916"/>
                  <a:pt x="6796216" y="1804094"/>
                </a:cubicBezTo>
                <a:cubicBezTo>
                  <a:pt x="7144265" y="1810272"/>
                  <a:pt x="7352270" y="214191"/>
                  <a:pt x="7710616" y="222429"/>
                </a:cubicBezTo>
                <a:cubicBezTo>
                  <a:pt x="8068962" y="230667"/>
                  <a:pt x="8627076" y="1604327"/>
                  <a:pt x="8946292" y="1853521"/>
                </a:cubicBezTo>
              </a:path>
            </a:pathLst>
          </a:custGeom>
          <a:noFill/>
          <a:ln w="57240">
            <a:solidFill>
              <a:srgbClr val="2C73DD"/>
            </a:solidFill>
            <a:prstDash val="lgDash"/>
            <a:round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0" name="Imagem 30"/>
          <p:cNvPicPr/>
          <p:nvPr/>
        </p:nvPicPr>
        <p:blipFill>
          <a:blip r:embed="rId2"/>
          <a:stretch/>
        </p:blipFill>
        <p:spPr>
          <a:xfrm>
            <a:off x="1616040" y="2396520"/>
            <a:ext cx="341640" cy="341640"/>
          </a:xfrm>
          <a:prstGeom prst="rect">
            <a:avLst/>
          </a:prstGeom>
          <a:ln>
            <a:noFill/>
          </a:ln>
        </p:spPr>
      </p:pic>
      <p:pic>
        <p:nvPicPr>
          <p:cNvPr id="491" name="Imagem 31"/>
          <p:cNvPicPr/>
          <p:nvPr/>
        </p:nvPicPr>
        <p:blipFill>
          <a:blip r:embed="rId2"/>
          <a:stretch/>
        </p:blipFill>
        <p:spPr>
          <a:xfrm>
            <a:off x="2684880" y="3426840"/>
            <a:ext cx="341640" cy="341640"/>
          </a:xfrm>
          <a:prstGeom prst="rect">
            <a:avLst/>
          </a:prstGeom>
          <a:ln>
            <a:noFill/>
          </a:ln>
        </p:spPr>
      </p:pic>
      <p:pic>
        <p:nvPicPr>
          <p:cNvPr id="492" name="Imagem 32"/>
          <p:cNvPicPr/>
          <p:nvPr/>
        </p:nvPicPr>
        <p:blipFill>
          <a:blip r:embed="rId2"/>
          <a:stretch/>
        </p:blipFill>
        <p:spPr>
          <a:xfrm>
            <a:off x="5563440" y="2350800"/>
            <a:ext cx="341640" cy="341640"/>
          </a:xfrm>
          <a:prstGeom prst="rect">
            <a:avLst/>
          </a:prstGeom>
          <a:ln>
            <a:noFill/>
          </a:ln>
        </p:spPr>
      </p:pic>
      <p:pic>
        <p:nvPicPr>
          <p:cNvPr id="493" name="Imagem 33"/>
          <p:cNvPicPr/>
          <p:nvPr/>
        </p:nvPicPr>
        <p:blipFill>
          <a:blip r:embed="rId2"/>
          <a:stretch/>
        </p:blipFill>
        <p:spPr>
          <a:xfrm>
            <a:off x="6718680" y="3398040"/>
            <a:ext cx="341640" cy="341640"/>
          </a:xfrm>
          <a:prstGeom prst="rect">
            <a:avLst/>
          </a:prstGeom>
          <a:ln>
            <a:noFill/>
          </a:ln>
        </p:spPr>
      </p:pic>
      <p:pic>
        <p:nvPicPr>
          <p:cNvPr id="494" name="Imagem 34"/>
          <p:cNvPicPr/>
          <p:nvPr/>
        </p:nvPicPr>
        <p:blipFill>
          <a:blip r:embed="rId3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extShape 1"/>
          <p:cNvSpPr txBox="1"/>
          <p:nvPr/>
        </p:nvSpPr>
        <p:spPr>
          <a:xfrm>
            <a:off x="730080" y="3254400"/>
            <a:ext cx="1747080" cy="15681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pt-BR" sz="1400" b="0" strike="noStrike" spc="-1">
                <a:solidFill>
                  <a:srgbClr val="FFFFFF"/>
                </a:solidFill>
                <a:latin typeface="Roboto"/>
                <a:ea typeface="Roboto"/>
              </a:rPr>
              <a:t>Ajudar pessoas a chegarem aos seus destino do jeito mais descomplicado e eficiente possível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96" name="TextShape 2"/>
          <p:cNvSpPr txBox="1"/>
          <p:nvPr/>
        </p:nvSpPr>
        <p:spPr>
          <a:xfrm>
            <a:off x="730800" y="2810880"/>
            <a:ext cx="1745640" cy="530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800" b="1" strike="noStrike" spc="-1">
                <a:solidFill>
                  <a:srgbClr val="FFFFFF"/>
                </a:solidFill>
                <a:latin typeface="Poppins"/>
                <a:ea typeface="Poppins"/>
              </a:rPr>
              <a:t>MISSÃO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497" name="TextShape 3"/>
          <p:cNvSpPr txBox="1"/>
          <p:nvPr/>
        </p:nvSpPr>
        <p:spPr>
          <a:xfrm>
            <a:off x="3698280" y="2810880"/>
            <a:ext cx="1745640" cy="499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800" b="1" strike="noStrike" spc="-1">
                <a:solidFill>
                  <a:srgbClr val="FFFFFF"/>
                </a:solidFill>
                <a:latin typeface="Poppins"/>
                <a:ea typeface="Poppins"/>
              </a:rPr>
              <a:t>VISÃO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498" name="TextShape 4"/>
          <p:cNvSpPr txBox="1"/>
          <p:nvPr/>
        </p:nvSpPr>
        <p:spPr>
          <a:xfrm>
            <a:off x="6619680" y="3254400"/>
            <a:ext cx="1793160" cy="1648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Roboto"/>
                <a:ea typeface="Roboto"/>
              </a:rPr>
              <a:t>Descomplicar ao máximo o planejamento de viagens e entregar a melhor experiência aos nossos usuários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99" name="TextShape 5"/>
          <p:cNvSpPr txBox="1"/>
          <p:nvPr/>
        </p:nvSpPr>
        <p:spPr>
          <a:xfrm>
            <a:off x="6610680" y="2810880"/>
            <a:ext cx="1745640" cy="459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800" b="1" strike="noStrike" spc="-1">
                <a:solidFill>
                  <a:srgbClr val="FFFFFF"/>
                </a:solidFill>
                <a:latin typeface="Poppins"/>
                <a:ea typeface="Poppins"/>
              </a:rPr>
              <a:t>VALORES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500" name="CustomShape 6"/>
          <p:cNvSpPr/>
          <p:nvPr/>
        </p:nvSpPr>
        <p:spPr>
          <a:xfrm>
            <a:off x="1159920" y="1848600"/>
            <a:ext cx="887400" cy="885600"/>
          </a:xfrm>
          <a:custGeom>
            <a:avLst/>
            <a:gdLst/>
            <a:ahLst/>
            <a:cxnLst/>
            <a:rect l="l" t="t" r="r" b="b"/>
            <a:pathLst>
              <a:path w="139701" h="139405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1" name="CustomShape 7"/>
          <p:cNvSpPr/>
          <p:nvPr/>
        </p:nvSpPr>
        <p:spPr>
          <a:xfrm>
            <a:off x="4128120" y="1848600"/>
            <a:ext cx="887400" cy="885600"/>
          </a:xfrm>
          <a:custGeom>
            <a:avLst/>
            <a:gdLst/>
            <a:ahLst/>
            <a:cxnLst/>
            <a:rect l="l" t="t" r="r" b="b"/>
            <a:pathLst>
              <a:path w="139701" h="139405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2" name="CustomShape 8"/>
          <p:cNvSpPr/>
          <p:nvPr/>
        </p:nvSpPr>
        <p:spPr>
          <a:xfrm>
            <a:off x="7059600" y="1848600"/>
            <a:ext cx="887400" cy="885600"/>
          </a:xfrm>
          <a:custGeom>
            <a:avLst/>
            <a:gdLst/>
            <a:ahLst/>
            <a:cxnLst/>
            <a:rect l="l" t="t" r="r" b="b"/>
            <a:pathLst>
              <a:path w="139701" h="139405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3" name="TextShape 9"/>
          <p:cNvSpPr txBox="1"/>
          <p:nvPr/>
        </p:nvSpPr>
        <p:spPr>
          <a:xfrm>
            <a:off x="3707280" y="3254400"/>
            <a:ext cx="1727640" cy="13888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pt-BR" sz="1400" b="0" strike="noStrike" spc="-1">
                <a:solidFill>
                  <a:srgbClr val="FFFFFF"/>
                </a:solidFill>
                <a:latin typeface="Roboto"/>
                <a:ea typeface="Roboto"/>
              </a:rPr>
              <a:t>Ser o parceiro mais confiável na hora de planejar sua viagem</a:t>
            </a:r>
            <a:endParaRPr lang="pt-BR" sz="1400" b="0" strike="noStrike" spc="-1">
              <a:latin typeface="Arial"/>
            </a:endParaRPr>
          </a:p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endParaRPr lang="pt-BR" sz="1400" b="0" strike="noStrike" spc="-1">
              <a:latin typeface="Arial"/>
            </a:endParaRPr>
          </a:p>
        </p:txBody>
      </p:sp>
      <p:sp>
        <p:nvSpPr>
          <p:cNvPr id="504" name="TextShape 10"/>
          <p:cNvSpPr txBox="1"/>
          <p:nvPr/>
        </p:nvSpPr>
        <p:spPr>
          <a:xfrm>
            <a:off x="2430000" y="717840"/>
            <a:ext cx="4273920" cy="4752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sz="3600" b="1" strike="noStrike" spc="-1">
                <a:solidFill>
                  <a:srgbClr val="FF584B"/>
                </a:solidFill>
                <a:latin typeface="Poppins"/>
                <a:ea typeface="Poppins"/>
              </a:rPr>
              <a:t>NOSSO OBJETIVO</a:t>
            </a:r>
            <a:endParaRPr lang="pt-BR" sz="3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05" name="Group 11"/>
          <p:cNvGrpSpPr/>
          <p:nvPr/>
        </p:nvGrpSpPr>
        <p:grpSpPr>
          <a:xfrm>
            <a:off x="4216680" y="2099160"/>
            <a:ext cx="709200" cy="372600"/>
            <a:chOff x="4216680" y="2099160"/>
            <a:chExt cx="709200" cy="372600"/>
          </a:xfrm>
        </p:grpSpPr>
        <p:sp>
          <p:nvSpPr>
            <p:cNvPr id="506" name="CustomShape 12"/>
            <p:cNvSpPr/>
            <p:nvPr/>
          </p:nvSpPr>
          <p:spPr>
            <a:xfrm>
              <a:off x="4216680" y="2099160"/>
              <a:ext cx="709200" cy="372600"/>
            </a:xfrm>
            <a:custGeom>
              <a:avLst/>
              <a:gdLst/>
              <a:ahLst/>
              <a:cxnLst/>
              <a:rect l="l" t="t" r="r" b="b"/>
              <a:pathLst>
                <a:path w="19400" h="10192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7" name="CustomShape 13"/>
            <p:cNvSpPr/>
            <p:nvPr/>
          </p:nvSpPr>
          <p:spPr>
            <a:xfrm>
              <a:off x="4459320" y="2181960"/>
              <a:ext cx="214920" cy="207000"/>
            </a:xfrm>
            <a:custGeom>
              <a:avLst/>
              <a:gdLst/>
              <a:ahLst/>
              <a:cxnLst/>
              <a:rect l="l" t="t" r="r" b="b"/>
              <a:pathLst>
                <a:path w="5883" h="5664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08" name="CustomShape 14"/>
          <p:cNvSpPr/>
          <p:nvPr/>
        </p:nvSpPr>
        <p:spPr>
          <a:xfrm>
            <a:off x="1366920" y="1922400"/>
            <a:ext cx="610560" cy="584280"/>
          </a:xfrm>
          <a:custGeom>
            <a:avLst/>
            <a:gdLst/>
            <a:ahLst/>
            <a:cxnLst/>
            <a:rect l="l" t="t" r="r" b="b"/>
            <a:pathLst>
              <a:path w="12193" h="11674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9" name="CustomShape 15"/>
          <p:cNvSpPr/>
          <p:nvPr/>
        </p:nvSpPr>
        <p:spPr>
          <a:xfrm>
            <a:off x="7243920" y="2093400"/>
            <a:ext cx="519480" cy="478080"/>
          </a:xfrm>
          <a:custGeom>
            <a:avLst/>
            <a:gdLst/>
            <a:ahLst/>
            <a:cxnLst/>
            <a:rect l="l" t="t" r="r" b="b"/>
            <a:pathLst>
              <a:path w="11910" h="10957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0" name="Imagem 17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3103529" y="546405"/>
            <a:ext cx="3186000" cy="4631760"/>
          </a:xfrm>
          <a:prstGeom prst="ellipse">
            <a:avLst/>
          </a:prstGeom>
          <a:solidFill>
            <a:srgbClr val="2C73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2"/>
          <p:cNvSpPr/>
          <p:nvPr/>
        </p:nvSpPr>
        <p:spPr>
          <a:xfrm rot="1329000">
            <a:off x="5049727" y="325696"/>
            <a:ext cx="3431556" cy="4886483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3"/>
          <p:cNvSpPr/>
          <p:nvPr/>
        </p:nvSpPr>
        <p:spPr>
          <a:xfrm>
            <a:off x="1787040" y="-2088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>
                <a:solidFill>
                  <a:srgbClr val="000000"/>
                </a:solidFill>
                <a:latin typeface="Poppins"/>
                <a:ea typeface="Poppins"/>
              </a:rPr>
              <a:t>NOSSO TIME</a:t>
            </a:r>
            <a:endParaRPr lang="pt-BR" sz="3600" b="0" strike="noStrike" spc="-1">
              <a:latin typeface="Arial"/>
            </a:endParaRPr>
          </a:p>
        </p:txBody>
      </p:sp>
      <p:pic>
        <p:nvPicPr>
          <p:cNvPr id="514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sp>
        <p:nvSpPr>
          <p:cNvPr id="515" name="CustomShape 4"/>
          <p:cNvSpPr/>
          <p:nvPr/>
        </p:nvSpPr>
        <p:spPr>
          <a:xfrm rot="19762228">
            <a:off x="771435" y="373854"/>
            <a:ext cx="3453537" cy="4886474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 dirty="0"/>
          </a:p>
        </p:txBody>
      </p:sp>
      <p:sp>
        <p:nvSpPr>
          <p:cNvPr id="516" name="CustomShape 5"/>
          <p:cNvSpPr/>
          <p:nvPr/>
        </p:nvSpPr>
        <p:spPr>
          <a:xfrm>
            <a:off x="4141084" y="1027980"/>
            <a:ext cx="11059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BACKEND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517" name="CustomShape 6"/>
          <p:cNvSpPr/>
          <p:nvPr/>
        </p:nvSpPr>
        <p:spPr>
          <a:xfrm>
            <a:off x="6255925" y="1058068"/>
            <a:ext cx="18288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INFRAESTRUTURA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518" name="CustomShape 7"/>
          <p:cNvSpPr/>
          <p:nvPr/>
        </p:nvSpPr>
        <p:spPr>
          <a:xfrm>
            <a:off x="1401072" y="959774"/>
            <a:ext cx="11836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FRONTEND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519" name="Imagem 2"/>
          <p:cNvPicPr/>
          <p:nvPr/>
        </p:nvPicPr>
        <p:blipFill>
          <a:blip r:embed="rId3"/>
          <a:srcRect t="10125" b="10675"/>
          <a:stretch/>
        </p:blipFill>
        <p:spPr>
          <a:xfrm>
            <a:off x="3163303" y="2722967"/>
            <a:ext cx="1151640" cy="113976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520" name="Imagem 3"/>
          <p:cNvPicPr/>
          <p:nvPr/>
        </p:nvPicPr>
        <p:blipFill>
          <a:blip r:embed="rId4"/>
          <a:stretch/>
        </p:blipFill>
        <p:spPr>
          <a:xfrm>
            <a:off x="5011609" y="2732788"/>
            <a:ext cx="1060683" cy="1168920"/>
          </a:xfrm>
          <a:prstGeom prst="rect">
            <a:avLst/>
          </a:prstGeom>
          <a:ln>
            <a:noFill/>
          </a:ln>
        </p:spPr>
      </p:pic>
      <p:pic>
        <p:nvPicPr>
          <p:cNvPr id="521" name="Imagem 4"/>
          <p:cNvPicPr/>
          <p:nvPr/>
        </p:nvPicPr>
        <p:blipFill>
          <a:blip r:embed="rId5"/>
          <a:stretch/>
        </p:blipFill>
        <p:spPr>
          <a:xfrm>
            <a:off x="1882730" y="2179566"/>
            <a:ext cx="1170391" cy="1178741"/>
          </a:xfrm>
          <a:prstGeom prst="rect">
            <a:avLst/>
          </a:prstGeom>
          <a:ln>
            <a:noFill/>
          </a:ln>
        </p:spPr>
      </p:pic>
      <p:pic>
        <p:nvPicPr>
          <p:cNvPr id="523" name="Imagem 6"/>
          <p:cNvPicPr/>
          <p:nvPr/>
        </p:nvPicPr>
        <p:blipFill>
          <a:blip r:embed="rId6"/>
          <a:srcRect l="285" t="20172" r="-285" b="-1531"/>
          <a:stretch/>
        </p:blipFill>
        <p:spPr>
          <a:xfrm>
            <a:off x="6783072" y="1982379"/>
            <a:ext cx="1162954" cy="1178741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Homem com camiseta preta&#10;&#10;Descrição gerada automaticamente">
            <a:extLst>
              <a:ext uri="{FF2B5EF4-FFF2-40B4-BE49-F238E27FC236}">
                <a16:creationId xmlns:a16="http://schemas.microsoft.com/office/drawing/2014/main" id="{4A5A49CA-AB6F-40A2-82BB-99A3F74C0B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94" y="1209808"/>
            <a:ext cx="1183681" cy="1183681"/>
          </a:xfrm>
          <a:prstGeom prst="rect">
            <a:avLst/>
          </a:prstGeom>
        </p:spPr>
      </p:pic>
      <p:sp>
        <p:nvSpPr>
          <p:cNvPr id="4" name="AutoShape 4" descr="Tem como mudar minha fotenha lá?">
            <a:extLst>
              <a:ext uri="{FF2B5EF4-FFF2-40B4-BE49-F238E27FC236}">
                <a16:creationId xmlns:a16="http://schemas.microsoft.com/office/drawing/2014/main" id="{C48ED839-924B-4D4F-88BA-588EB04B31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29058" y="2149392"/>
            <a:ext cx="712893" cy="7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C1DB681-A801-4840-8669-B2A7BCA3294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30"/>
          <a:stretch/>
        </p:blipFill>
        <p:spPr>
          <a:xfrm>
            <a:off x="1720008" y="3532643"/>
            <a:ext cx="1347604" cy="11698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5254329-FBB0-49AA-A4DB-FEF40E49EF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21"/>
            <a:ext cx="9144000" cy="51435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D425C23-976F-484F-B283-988742E0C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79" y="76246"/>
            <a:ext cx="8235914" cy="498753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8DA9064-239B-40B9-9460-A8D219575060}"/>
              </a:ext>
            </a:extLst>
          </p:cNvPr>
          <p:cNvSpPr txBox="1"/>
          <p:nvPr/>
        </p:nvSpPr>
        <p:spPr>
          <a:xfrm>
            <a:off x="675947" y="705507"/>
            <a:ext cx="1535166" cy="8771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- Tempo gasto no planejamento</a:t>
            </a:r>
          </a:p>
          <a:p>
            <a:r>
              <a:rPr lang="pt-BR" sz="1050" dirty="0">
                <a:cs typeface="Calibri"/>
              </a:rPr>
              <a:t>- Diversas ferramentas diferentes para se organizar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4BC6CF-A212-490D-B36B-0AB7EBB812E0}"/>
              </a:ext>
            </a:extLst>
          </p:cNvPr>
          <p:cNvSpPr txBox="1"/>
          <p:nvPr/>
        </p:nvSpPr>
        <p:spPr>
          <a:xfrm>
            <a:off x="594060" y="1933633"/>
            <a:ext cx="1629963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Desenvolver um app Android de planejamento de viagens em até 6 meses.</a:t>
            </a:r>
            <a:endParaRPr lang="pt-BR" sz="135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1DA4106-B8CA-41A2-9ECC-C912ACC7A6FB}"/>
              </a:ext>
            </a:extLst>
          </p:cNvPr>
          <p:cNvSpPr txBox="1"/>
          <p:nvPr/>
        </p:nvSpPr>
        <p:spPr>
          <a:xfrm>
            <a:off x="626678" y="3030921"/>
            <a:ext cx="1545021" cy="17620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00" dirty="0">
                <a:cs typeface="Calibri"/>
              </a:rPr>
              <a:t>- Diminuir o tempo gasto no planejamento</a:t>
            </a:r>
          </a:p>
          <a:p>
            <a:r>
              <a:rPr lang="pt-BR" sz="1000" dirty="0">
                <a:cs typeface="Calibri"/>
              </a:rPr>
              <a:t>- Facilitar a organização do usuário unificando diferentes ferramentas em um único lugar</a:t>
            </a:r>
          </a:p>
          <a:p>
            <a:r>
              <a:rPr lang="pt-BR" sz="1000" dirty="0">
                <a:cs typeface="Calibri"/>
              </a:rPr>
              <a:t>- Possibilitar o compatilhamento de experiências de viagens ampliando as possibilidades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6F51C89-53A5-4FE4-8DDB-A9A8CF9B5151}"/>
              </a:ext>
            </a:extLst>
          </p:cNvPr>
          <p:cNvSpPr txBox="1"/>
          <p:nvPr/>
        </p:nvSpPr>
        <p:spPr>
          <a:xfrm>
            <a:off x="2282057" y="1917481"/>
            <a:ext cx="154502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1050" dirty="0"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174D6CD-C9A6-48BD-9B88-49291DE30937}"/>
              </a:ext>
            </a:extLst>
          </p:cNvPr>
          <p:cNvSpPr txBox="1"/>
          <p:nvPr/>
        </p:nvSpPr>
        <p:spPr>
          <a:xfrm>
            <a:off x="2282059" y="705507"/>
            <a:ext cx="1436633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>
                <a:cs typeface="Calibri"/>
              </a:rPr>
              <a:t>App de serviços de planejamento e compartilhamento de viagens</a:t>
            </a:r>
            <a:endParaRPr lang="pt-BR" sz="1050" dirty="0">
              <a:cs typeface="Calibri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0B92F92-730A-44AB-A7FD-91B2DD0B2BBF}"/>
              </a:ext>
            </a:extLst>
          </p:cNvPr>
          <p:cNvSpPr txBox="1"/>
          <p:nvPr/>
        </p:nvSpPr>
        <p:spPr>
          <a:xfrm>
            <a:off x="3917731" y="2321473"/>
            <a:ext cx="1436633" cy="10387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- Lucas Lima</a:t>
            </a:r>
          </a:p>
          <a:p>
            <a:r>
              <a:rPr lang="pt-BR" sz="1050" dirty="0">
                <a:cs typeface="Calibri"/>
              </a:rPr>
              <a:t>- Joel Pereira</a:t>
            </a:r>
          </a:p>
          <a:p>
            <a:r>
              <a:rPr lang="pt-BR" sz="1050" dirty="0">
                <a:cs typeface="Calibri"/>
              </a:rPr>
              <a:t>- Kaique</a:t>
            </a:r>
          </a:p>
          <a:p>
            <a:r>
              <a:rPr lang="pt-BR" sz="1050" dirty="0">
                <a:cs typeface="Calibri"/>
              </a:rPr>
              <a:t>- Arthur </a:t>
            </a:r>
          </a:p>
          <a:p>
            <a:r>
              <a:rPr lang="pt-BR" sz="1050" dirty="0">
                <a:cs typeface="Calibri"/>
              </a:rPr>
              <a:t>- Isabella</a:t>
            </a:r>
          </a:p>
          <a:p>
            <a:r>
              <a:rPr lang="pt-BR" sz="1050" dirty="0">
                <a:cs typeface="Calibri"/>
              </a:rPr>
              <a:t>- Henrique 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3BC707-5394-4F82-8A09-2B339D583396}"/>
              </a:ext>
            </a:extLst>
          </p:cNvPr>
          <p:cNvSpPr txBox="1"/>
          <p:nvPr/>
        </p:nvSpPr>
        <p:spPr>
          <a:xfrm>
            <a:off x="3917731" y="794188"/>
            <a:ext cx="1436633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>
                <a:cs typeface="Calibri"/>
              </a:rPr>
              <a:t>- Faculdade de Tecnologia Bandeirantes (Bandtec)</a:t>
            </a:r>
            <a:endParaRPr lang="pt-BR" sz="1050" dirty="0">
              <a:cs typeface="Calibri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E864A47-FD59-44C2-8834-DAE3F7DE2253}"/>
              </a:ext>
            </a:extLst>
          </p:cNvPr>
          <p:cNvSpPr txBox="1"/>
          <p:nvPr/>
        </p:nvSpPr>
        <p:spPr>
          <a:xfrm>
            <a:off x="5445016" y="626679"/>
            <a:ext cx="1655380" cy="1300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00" dirty="0">
                <a:cs typeface="Calibri"/>
              </a:rPr>
              <a:t>- Ambiente criado na AWS para implementação da aplicação</a:t>
            </a:r>
          </a:p>
          <a:p>
            <a:r>
              <a:rPr lang="pt-BR" sz="1000" dirty="0">
                <a:cs typeface="Calibri"/>
              </a:rPr>
              <a:t>- Equipe com conhecimento adequado em Android e Kotlin</a:t>
            </a:r>
          </a:p>
          <a:p>
            <a:r>
              <a:rPr lang="pt-BR" sz="1000" dirty="0">
                <a:cs typeface="Calibri"/>
              </a:rPr>
              <a:t>- Requisitos documentados 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B9852E3-356D-4459-8D92-665F1D45DE53}"/>
              </a:ext>
            </a:extLst>
          </p:cNvPr>
          <p:cNvSpPr txBox="1"/>
          <p:nvPr/>
        </p:nvSpPr>
        <p:spPr>
          <a:xfrm>
            <a:off x="5484429" y="2390446"/>
            <a:ext cx="158443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- Documentação da solução pronta</a:t>
            </a:r>
            <a:endParaRPr lang="pt-BR" sz="1350" dirty="0">
              <a:cs typeface="Calibri"/>
            </a:endParaRPr>
          </a:p>
          <a:p>
            <a:r>
              <a:rPr lang="pt-BR" sz="1050" dirty="0">
                <a:cs typeface="Calibri"/>
              </a:rPr>
              <a:t>- Ambiente estruturado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0E22518-002A-43F8-8E4F-0EB60E4284F9}"/>
              </a:ext>
            </a:extLst>
          </p:cNvPr>
          <p:cNvSpPr txBox="1"/>
          <p:nvPr/>
        </p:nvSpPr>
        <p:spPr>
          <a:xfrm>
            <a:off x="3966998" y="4159030"/>
            <a:ext cx="3101865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- O projeto deverá ser concluído em até 6 meses</a:t>
            </a:r>
          </a:p>
          <a:p>
            <a:r>
              <a:rPr lang="pt-BR" sz="1050" dirty="0">
                <a:cs typeface="Calibri"/>
              </a:rPr>
              <a:t>- Deverá ser utilizado o Android Studio para programar</a:t>
            </a:r>
          </a:p>
          <a:p>
            <a:r>
              <a:rPr lang="pt-BR" sz="1050" dirty="0">
                <a:cs typeface="Calibri"/>
              </a:rPr>
              <a:t>- O ambiente em nuvem deverá ser na AWS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B141B2E-EEF7-4BAA-8110-920C79187E15}"/>
              </a:ext>
            </a:extLst>
          </p:cNvPr>
          <p:cNvSpPr txBox="1"/>
          <p:nvPr/>
        </p:nvSpPr>
        <p:spPr>
          <a:xfrm>
            <a:off x="7169368" y="705506"/>
            <a:ext cx="1584434" cy="8771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- Algum integrante do </a:t>
            </a:r>
            <a:r>
              <a:rPr lang="pt-BR" sz="1050">
                <a:cs typeface="Calibri"/>
              </a:rPr>
              <a:t>grupo sair</a:t>
            </a:r>
          </a:p>
          <a:p>
            <a:r>
              <a:rPr lang="pt-BR" sz="1050">
                <a:cs typeface="Calibri"/>
              </a:rPr>
              <a:t>- Inatividade do ambiente de produção</a:t>
            </a:r>
          </a:p>
          <a:p>
            <a:r>
              <a:rPr lang="pt-BR" sz="1050">
                <a:cs typeface="Calibri"/>
              </a:rPr>
              <a:t>- Atraso nas entregas</a:t>
            </a:r>
            <a:endParaRPr lang="pt-BR" sz="1050" dirty="0">
              <a:cs typeface="Calibri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6AE6895-F650-4503-ABF1-807289E1891F}"/>
              </a:ext>
            </a:extLst>
          </p:cNvPr>
          <p:cNvSpPr txBox="1"/>
          <p:nvPr/>
        </p:nvSpPr>
        <p:spPr>
          <a:xfrm>
            <a:off x="7166579" y="4104945"/>
            <a:ext cx="158443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>
                <a:cs typeface="Calibri"/>
              </a:rPr>
              <a:t>- R$1824,00 para a mensalidade</a:t>
            </a:r>
          </a:p>
          <a:p>
            <a:r>
              <a:rPr lang="pt-BR" sz="1050">
                <a:cs typeface="Calibri"/>
              </a:rPr>
              <a:t>- $50 para a AWS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BBC61AC-C7DF-4C69-B9E5-202130997596}"/>
              </a:ext>
            </a:extLst>
          </p:cNvPr>
          <p:cNvSpPr txBox="1"/>
          <p:nvPr/>
        </p:nvSpPr>
        <p:spPr>
          <a:xfrm>
            <a:off x="7100396" y="2311756"/>
            <a:ext cx="15314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- Contextualização do negócio 02\02</a:t>
            </a:r>
          </a:p>
          <a:p>
            <a:r>
              <a:rPr lang="pt-BR" sz="900" dirty="0"/>
              <a:t>- Análise de concorrência 09\02</a:t>
            </a:r>
          </a:p>
          <a:p>
            <a:r>
              <a:rPr lang="pt-BR" sz="900" dirty="0"/>
              <a:t>- Protótipos de tela e solução 23\02</a:t>
            </a:r>
          </a:p>
          <a:p>
            <a:r>
              <a:rPr lang="pt-BR" sz="900" dirty="0"/>
              <a:t>- Ambiente na AWS 23\02</a:t>
            </a:r>
          </a:p>
          <a:p>
            <a:r>
              <a:rPr lang="pt-BR" sz="900" dirty="0"/>
              <a:t>- Conclusão das doc. 05\03 </a:t>
            </a:r>
          </a:p>
          <a:p>
            <a:pPr marL="171450" indent="-171450">
              <a:buFontTx/>
              <a:buChar char="-"/>
            </a:pPr>
            <a:endParaRPr lang="pt-BR" sz="9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59D39B1-07FD-4D4E-8992-E8A22CD5AED5}"/>
              </a:ext>
            </a:extLst>
          </p:cNvPr>
          <p:cNvSpPr txBox="1"/>
          <p:nvPr/>
        </p:nvSpPr>
        <p:spPr>
          <a:xfrm>
            <a:off x="2186069" y="1884457"/>
            <a:ext cx="1655380" cy="23775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00" dirty="0">
                <a:cs typeface="Calibri"/>
              </a:rPr>
              <a:t>- Usuário poderá criar uma viagem</a:t>
            </a:r>
          </a:p>
          <a:p>
            <a:r>
              <a:rPr lang="pt-BR" sz="1000" dirty="0">
                <a:cs typeface="Calibri"/>
              </a:rPr>
              <a:t>- Usuário poderá filtrar estabelecimento durante a viagem</a:t>
            </a:r>
          </a:p>
          <a:p>
            <a:r>
              <a:rPr lang="pt-BR" sz="1000" dirty="0">
                <a:cs typeface="Calibri"/>
              </a:rPr>
              <a:t>- Usuário poderá ver a viagem atual assim como todas as outras</a:t>
            </a:r>
          </a:p>
          <a:p>
            <a:r>
              <a:rPr lang="pt-BR" sz="1000" dirty="0">
                <a:cs typeface="Calibri"/>
              </a:rPr>
              <a:t>- Usuário poderá compartilhar viagens e curtir viagens de outras pessoas</a:t>
            </a:r>
          </a:p>
          <a:p>
            <a:r>
              <a:rPr lang="pt-BR" sz="1000" dirty="0">
                <a:cs typeface="Calibri"/>
              </a:rPr>
              <a:t>- Usuário terá um perfil</a:t>
            </a:r>
          </a:p>
          <a:p>
            <a:r>
              <a:rPr lang="pt-BR" sz="1000" dirty="0">
                <a:cs typeface="Calibri"/>
              </a:rPr>
              <a:t>- Usuário poderá seguir outros usuários </a:t>
            </a:r>
          </a:p>
        </p:txBody>
      </p:sp>
    </p:spTree>
    <p:extLst>
      <p:ext uri="{BB962C8B-B14F-4D97-AF65-F5344CB8AC3E}">
        <p14:creationId xmlns:p14="http://schemas.microsoft.com/office/powerpoint/2010/main" val="1756341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9"/>
          <p:cNvSpPr txBox="1"/>
          <p:nvPr/>
        </p:nvSpPr>
        <p:spPr>
          <a:xfrm>
            <a:off x="1958040" y="0"/>
            <a:ext cx="5800320" cy="764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pc="-1" dirty="0">
                <a:solidFill>
                  <a:srgbClr val="000000"/>
                </a:solidFill>
                <a:latin typeface="Poppins"/>
              </a:rPr>
              <a:t>ANÁLISE DE CONCORRÊNCIA</a:t>
            </a:r>
            <a:endParaRPr lang="pt-B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4" name="Imagem 34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BDFAA399-045D-4313-A5AC-7ADAC396F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089716"/>
              </p:ext>
            </p:extLst>
          </p:nvPr>
        </p:nvGraphicFramePr>
        <p:xfrm>
          <a:off x="882503" y="764280"/>
          <a:ext cx="7378994" cy="404057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249592">
                  <a:extLst>
                    <a:ext uri="{9D8B030D-6E8A-4147-A177-3AD203B41FA5}">
                      <a16:colId xmlns:a16="http://schemas.microsoft.com/office/drawing/2014/main" val="2977343774"/>
                    </a:ext>
                  </a:extLst>
                </a:gridCol>
                <a:gridCol w="806057">
                  <a:extLst>
                    <a:ext uri="{9D8B030D-6E8A-4147-A177-3AD203B41FA5}">
                      <a16:colId xmlns:a16="http://schemas.microsoft.com/office/drawing/2014/main" val="4233332440"/>
                    </a:ext>
                  </a:extLst>
                </a:gridCol>
                <a:gridCol w="829766">
                  <a:extLst>
                    <a:ext uri="{9D8B030D-6E8A-4147-A177-3AD203B41FA5}">
                      <a16:colId xmlns:a16="http://schemas.microsoft.com/office/drawing/2014/main" val="2189347159"/>
                    </a:ext>
                  </a:extLst>
                </a:gridCol>
                <a:gridCol w="734935">
                  <a:extLst>
                    <a:ext uri="{9D8B030D-6E8A-4147-A177-3AD203B41FA5}">
                      <a16:colId xmlns:a16="http://schemas.microsoft.com/office/drawing/2014/main" val="2035955893"/>
                    </a:ext>
                  </a:extLst>
                </a:gridCol>
                <a:gridCol w="758644">
                  <a:extLst>
                    <a:ext uri="{9D8B030D-6E8A-4147-A177-3AD203B41FA5}">
                      <a16:colId xmlns:a16="http://schemas.microsoft.com/office/drawing/2014/main" val="3251079672"/>
                    </a:ext>
                  </a:extLst>
                </a:gridCol>
              </a:tblGrid>
              <a:tr h="5411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FUNCIONALIDADE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GO</a:t>
                      </a:r>
                      <a:endParaRPr lang="pt-BR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DUBBI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GM</a:t>
                      </a:r>
                      <a:r>
                        <a:rPr lang="pt-BR" sz="1100" u="none" strike="noStrike" dirty="0">
                          <a:effectLst/>
                        </a:rPr>
                        <a:t>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WAZE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055639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Itinerário de viagens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599602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Rota do percurso 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23003"/>
                  </a:ext>
                </a:extLst>
              </a:tr>
              <a:tr h="59642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Compartilhar experiência de viagens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979387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Compartilhar itinerário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980596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Seguir pessoas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796273"/>
                  </a:ext>
                </a:extLst>
              </a:tr>
              <a:tr h="59642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Acompanhar viagens dos seguidores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366681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Favoritar viagens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231282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Geolocalização 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251486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Informações dos estabelecimentos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761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577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AEEB7D3-AF18-4557-9461-08B5AC71C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1" y="21846"/>
            <a:ext cx="7565441" cy="5121654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701938" y="156755"/>
            <a:ext cx="7168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Joel Silva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060475" y="15675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03/03/2021</a:t>
            </a:r>
          </a:p>
        </p:txBody>
      </p:sp>
      <p:sp>
        <p:nvSpPr>
          <p:cNvPr id="7" name="Retângulo 6"/>
          <p:cNvSpPr/>
          <p:nvPr/>
        </p:nvSpPr>
        <p:spPr>
          <a:xfrm>
            <a:off x="1469571" y="1645920"/>
            <a:ext cx="1322615" cy="61722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A viagem para mim é um estilo de vida, passo grande parte do meu ano viajando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557744" y="2318150"/>
            <a:ext cx="6142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/>
              <a:t>André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557743" y="2465234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/>
              <a:t>29 anos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669343" y="2614976"/>
            <a:ext cx="7232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/>
              <a:t>Fotógrafo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1494185" y="2751076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/>
              <a:t>Republica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3174275" y="803366"/>
            <a:ext cx="1400991" cy="8817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4" name="Retângulo 13"/>
          <p:cNvSpPr/>
          <p:nvPr/>
        </p:nvSpPr>
        <p:spPr>
          <a:xfrm>
            <a:off x="3673929" y="1025436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5" name="Retângulo 14"/>
          <p:cNvSpPr/>
          <p:nvPr/>
        </p:nvSpPr>
        <p:spPr>
          <a:xfrm>
            <a:off x="3690257" y="1257302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6" name="Retângulo 15"/>
          <p:cNvSpPr/>
          <p:nvPr/>
        </p:nvSpPr>
        <p:spPr>
          <a:xfrm>
            <a:off x="3781697" y="1489168"/>
            <a:ext cx="966652" cy="8817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7" name="Retângulo 16"/>
          <p:cNvSpPr/>
          <p:nvPr/>
        </p:nvSpPr>
        <p:spPr>
          <a:xfrm>
            <a:off x="3174275" y="1707971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8" name="Retângulo 17"/>
          <p:cNvSpPr/>
          <p:nvPr/>
        </p:nvSpPr>
        <p:spPr>
          <a:xfrm>
            <a:off x="4963066" y="1257302"/>
            <a:ext cx="43516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9" name="Retângulo 18"/>
          <p:cNvSpPr/>
          <p:nvPr/>
        </p:nvSpPr>
        <p:spPr>
          <a:xfrm>
            <a:off x="4963066" y="1476105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0" name="Retângulo 19"/>
          <p:cNvSpPr/>
          <p:nvPr/>
        </p:nvSpPr>
        <p:spPr>
          <a:xfrm>
            <a:off x="4973074" y="803367"/>
            <a:ext cx="728864" cy="8817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1" name="Retângulo 20"/>
          <p:cNvSpPr/>
          <p:nvPr/>
        </p:nvSpPr>
        <p:spPr>
          <a:xfrm>
            <a:off x="4963066" y="1030337"/>
            <a:ext cx="513537" cy="9633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2" name="Retângulo 21"/>
          <p:cNvSpPr/>
          <p:nvPr/>
        </p:nvSpPr>
        <p:spPr>
          <a:xfrm>
            <a:off x="4973073" y="1714505"/>
            <a:ext cx="503530" cy="947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3" name="Retângulo 22"/>
          <p:cNvSpPr/>
          <p:nvPr/>
        </p:nvSpPr>
        <p:spPr>
          <a:xfrm>
            <a:off x="6788401" y="814682"/>
            <a:ext cx="118585" cy="7686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4" name="Retângulo 23"/>
          <p:cNvSpPr/>
          <p:nvPr/>
        </p:nvSpPr>
        <p:spPr>
          <a:xfrm>
            <a:off x="6788401" y="1025434"/>
            <a:ext cx="804385" cy="10123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5" name="Retângulo 24"/>
          <p:cNvSpPr/>
          <p:nvPr/>
        </p:nvSpPr>
        <p:spPr>
          <a:xfrm>
            <a:off x="6788401" y="1266857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6" name="Retângulo 25"/>
          <p:cNvSpPr/>
          <p:nvPr/>
        </p:nvSpPr>
        <p:spPr>
          <a:xfrm>
            <a:off x="6788401" y="1461412"/>
            <a:ext cx="1245257" cy="11592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7" name="Retângulo 26"/>
          <p:cNvSpPr/>
          <p:nvPr/>
        </p:nvSpPr>
        <p:spPr>
          <a:xfrm>
            <a:off x="6788401" y="1707971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8" name="Retângulo 27"/>
          <p:cNvSpPr/>
          <p:nvPr/>
        </p:nvSpPr>
        <p:spPr>
          <a:xfrm>
            <a:off x="3166110" y="2242586"/>
            <a:ext cx="1262198" cy="9894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9" name="Retângulo 28"/>
          <p:cNvSpPr/>
          <p:nvPr/>
        </p:nvSpPr>
        <p:spPr>
          <a:xfrm>
            <a:off x="3174273" y="2471803"/>
            <a:ext cx="607424" cy="10123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30" name="Retângulo 29"/>
          <p:cNvSpPr/>
          <p:nvPr/>
        </p:nvSpPr>
        <p:spPr>
          <a:xfrm>
            <a:off x="3166110" y="2687502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31" name="Retângulo 30"/>
          <p:cNvSpPr/>
          <p:nvPr/>
        </p:nvSpPr>
        <p:spPr>
          <a:xfrm>
            <a:off x="3166110" y="2903203"/>
            <a:ext cx="1262198" cy="10357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32" name="Retângulo 31"/>
          <p:cNvSpPr/>
          <p:nvPr/>
        </p:nvSpPr>
        <p:spPr>
          <a:xfrm>
            <a:off x="3174273" y="3149783"/>
            <a:ext cx="764179" cy="9307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33" name="Retângulo 32"/>
          <p:cNvSpPr/>
          <p:nvPr/>
        </p:nvSpPr>
        <p:spPr>
          <a:xfrm>
            <a:off x="3166110" y="3381286"/>
            <a:ext cx="1409156" cy="8690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34" name="Retângulo 33"/>
          <p:cNvSpPr/>
          <p:nvPr/>
        </p:nvSpPr>
        <p:spPr>
          <a:xfrm>
            <a:off x="1328330" y="3381287"/>
            <a:ext cx="1538151" cy="1410788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André fotografo de 29 anos de idade, ele reside em São Paulo, ele ama viajar e faz isso com frequência, é uma pessoa bem sociável e divertida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720838" y="2139549"/>
            <a:ext cx="1705722" cy="129837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pt-BR" sz="825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sz="825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pt-BR" sz="825" b="1" dirty="0">
                <a:latin typeface="Arial" panose="020B0604020202020204" pitchFamily="34" charset="0"/>
                <a:cs typeface="Arial" panose="020B0604020202020204" pitchFamily="34" charset="0"/>
              </a:rPr>
              <a:t>Nunca tenho ideia de para onde ir quando chego em um local ou em uma cidade nova. Sempre me perco ao chegar.</a:t>
            </a:r>
          </a:p>
          <a:p>
            <a:pPr lvl="0"/>
            <a:r>
              <a:rPr lang="pt-BR" sz="825" b="1" dirty="0">
                <a:latin typeface="Arial" panose="020B0604020202020204" pitchFamily="34" charset="0"/>
                <a:cs typeface="Arial" panose="020B0604020202020204" pitchFamily="34" charset="0"/>
              </a:rPr>
              <a:t>Gostaria de saber as opções que eu tenho nessa cidade nova, mas que não me deixasse sem perspectivas de improvisação.</a:t>
            </a:r>
          </a:p>
          <a:p>
            <a:pPr algn="ctr"/>
            <a:endParaRPr lang="pt-BR" sz="1350" dirty="0"/>
          </a:p>
        </p:txBody>
      </p:sp>
      <p:sp>
        <p:nvSpPr>
          <p:cNvPr id="35" name="Retângulo 34"/>
          <p:cNvSpPr/>
          <p:nvPr/>
        </p:nvSpPr>
        <p:spPr>
          <a:xfrm>
            <a:off x="4924232" y="2135199"/>
            <a:ext cx="1705722" cy="129837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pt-BR" sz="825" b="1" dirty="0">
                <a:latin typeface="Arial" panose="020B0604020202020204" pitchFamily="34" charset="0"/>
                <a:cs typeface="Arial" panose="020B0604020202020204" pitchFamily="34" charset="0"/>
              </a:rPr>
              <a:t>Quero conhecer os mais diversos cantos do mundo e fotografa-los se for possível;</a:t>
            </a:r>
          </a:p>
          <a:p>
            <a:pPr lvl="0"/>
            <a:endParaRPr lang="pt-BR" sz="825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pt-BR" sz="825" b="1" dirty="0">
                <a:latin typeface="Arial" panose="020B0604020202020204" pitchFamily="34" charset="0"/>
                <a:cs typeface="Arial" panose="020B0604020202020204" pitchFamily="34" charset="0"/>
              </a:rPr>
              <a:t>Ser um fotografo reconhecido;</a:t>
            </a:r>
          </a:p>
          <a:p>
            <a:pPr lvl="0"/>
            <a:endParaRPr lang="pt-BR" sz="825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pt-BR" sz="825" b="1" dirty="0">
                <a:latin typeface="Arial" panose="020B0604020202020204" pitchFamily="34" charset="0"/>
                <a:cs typeface="Arial" panose="020B0604020202020204" pitchFamily="34" charset="0"/>
              </a:rPr>
              <a:t>Montar um a exposição</a:t>
            </a:r>
          </a:p>
          <a:p>
            <a:pPr lvl="0"/>
            <a:endParaRPr lang="pt-BR" sz="82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3143249" y="3770959"/>
            <a:ext cx="1637148" cy="45290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Sebastião salgado</a:t>
            </a:r>
          </a:p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Annie </a:t>
            </a:r>
            <a:r>
              <a:rPr lang="pt-BR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Leibovitz</a:t>
            </a:r>
            <a:endParaRPr lang="pt-B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Seu lado </a:t>
            </a:r>
            <a:r>
              <a:rPr lang="pt-BR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Geek</a:t>
            </a:r>
            <a:endParaRPr lang="pt-B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4963066" y="3764984"/>
            <a:ext cx="1637148" cy="45290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Funcionalidades integradas;</a:t>
            </a:r>
          </a:p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Praticidade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3143249" y="4457404"/>
            <a:ext cx="1637148" cy="45290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Iphone</a:t>
            </a:r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 X</a:t>
            </a:r>
          </a:p>
        </p:txBody>
      </p:sp>
      <p:sp>
        <p:nvSpPr>
          <p:cNvPr id="39" name="Retângulo 38"/>
          <p:cNvSpPr/>
          <p:nvPr/>
        </p:nvSpPr>
        <p:spPr>
          <a:xfrm>
            <a:off x="4962458" y="4454242"/>
            <a:ext cx="1637148" cy="45290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Necessidade de um </a:t>
            </a:r>
            <a:r>
              <a:rPr lang="pt-BR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 que resolva suas dores</a:t>
            </a:r>
          </a:p>
        </p:txBody>
      </p:sp>
      <p:cxnSp>
        <p:nvCxnSpPr>
          <p:cNvPr id="41" name="Conector Angulado 40"/>
          <p:cNvCxnSpPr/>
          <p:nvPr/>
        </p:nvCxnSpPr>
        <p:spPr>
          <a:xfrm>
            <a:off x="6926580" y="4095206"/>
            <a:ext cx="1224643" cy="6968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 flipV="1">
            <a:off x="6925972" y="3850277"/>
            <a:ext cx="847679" cy="94179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470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1122</TotalTime>
  <Words>791</Words>
  <Application>Microsoft Office PowerPoint</Application>
  <PresentationFormat>Apresentação na tela (16:9)</PresentationFormat>
  <Paragraphs>164</Paragraphs>
  <Slides>16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6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Office Theme</vt:lpstr>
      <vt:lpstr>Office Theme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Tomatogill</dc:title>
  <dc:subject/>
  <dc:creator>Vinicius Rodrigues</dc:creator>
  <dc:description/>
  <cp:lastModifiedBy>Lucas</cp:lastModifiedBy>
  <cp:revision>586</cp:revision>
  <dcterms:modified xsi:type="dcterms:W3CDTF">2021-05-31T18:37:34Z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Apresentação na tela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